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 id="2147483682"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14181-79E4-427A-AC79-053BA15CB5B7}" v="7" dt="2023-12-18T20:02:55.438"/>
    <p1510:client id="{0018F528-5DF8-4509-9C09-F1845052277D}" v="79" dt="2023-12-19T23:13:25.649"/>
    <p1510:client id="{048C9EB8-3540-3DFA-9212-535EE18E0E11}" v="77" dt="2021-07-12T20:33:42.116"/>
    <p1510:client id="{07F25D4A-1FA8-4F46-AED1-370DFF1CCA79}" v="42" dt="2023-12-20T22:16:19.704"/>
    <p1510:client id="{10340FDF-B15C-4CFF-B487-146F9B98A252}" v="28" dt="2021-08-10T21:47:37.589"/>
    <p1510:client id="{186E70AF-A4B9-41D1-AC0B-A795E4018FC6}" v="408" dt="2023-12-20T17:49:37.316"/>
    <p1510:client id="{3BA0D230-C853-4667-83F9-D85E65BD4B24}" v="2" dt="2021-08-19T16:32:24.566"/>
    <p1510:client id="{3FFC027A-134D-4490-88E2-D0AC92E1D80F}" v="79" dt="2023-12-19T08:32:00.448"/>
    <p1510:client id="{5223ED8B-C631-4947-A066-2A039031DDDA}" v="95" dt="2023-12-21T12:32:00.394"/>
    <p1510:client id="{577E8DA5-EC02-461A-8582-008C99E55963}" v="63" dt="2023-12-18T23:57:31.689"/>
    <p1510:client id="{5A0AAAB8-49A6-F942-A54D-C6F3E5FF3A63}" v="89" dt="2021-07-13T17:54:45.232"/>
    <p1510:client id="{74AA84BA-2E37-43F0-9855-D807F896510D}" v="337" dt="2023-12-19T19:11:59.834"/>
    <p1510:client id="{76DF6DB8-F2E5-6C48-9ABE-786D868B0110}" v="955" dt="2021-07-13T17:56:41.616"/>
    <p1510:client id="{7FB42E05-DEC9-4126-B474-47B35F363E13}" v="30" dt="2021-07-12T20:25:12.855"/>
    <p1510:client id="{817AE127-97FD-4C6A-9EFA-BBD72C3E0455}" v="364" dt="2023-12-18T19:31:28.907"/>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49B2268-02CD-49E5-B7E5-A93EF02FCA51}" v="68" dt="2023-12-18T17:05:25.885"/>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8.svg"/></Relationships>
</file>

<file path=ppt/diagrams/_rels/data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8.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9F321E-73DC-47AC-8359-6EEDBF9D9F04}"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4BD442-349C-436D-85E1-6EE0249F8364}">
      <dgm:prSet/>
      <dgm:spPr/>
      <dgm:t>
        <a:bodyPr/>
        <a:lstStyle/>
        <a:p>
          <a:r>
            <a:rPr lang="en-US"/>
            <a:t>Executive Summary</a:t>
          </a:r>
        </a:p>
      </dgm:t>
    </dgm:pt>
    <dgm:pt modelId="{189B2FC6-AF44-43B9-9B16-23BB23981712}" type="parTrans" cxnId="{62C7F24A-6882-4421-ABE3-3CD9DE01FC87}">
      <dgm:prSet/>
      <dgm:spPr/>
      <dgm:t>
        <a:bodyPr/>
        <a:lstStyle/>
        <a:p>
          <a:endParaRPr lang="en-US"/>
        </a:p>
      </dgm:t>
    </dgm:pt>
    <dgm:pt modelId="{594310AF-7699-4EBB-B8B6-80F84210A721}" type="sibTrans" cxnId="{62C7F24A-6882-4421-ABE3-3CD9DE01FC87}">
      <dgm:prSet/>
      <dgm:spPr/>
      <dgm:t>
        <a:bodyPr/>
        <a:lstStyle/>
        <a:p>
          <a:endParaRPr lang="en-US"/>
        </a:p>
      </dgm:t>
    </dgm:pt>
    <dgm:pt modelId="{AD3B387F-CEA1-497F-B80C-7E51B630F1F6}">
      <dgm:prSet/>
      <dgm:spPr/>
      <dgm:t>
        <a:bodyPr/>
        <a:lstStyle/>
        <a:p>
          <a:r>
            <a:rPr lang="en-US"/>
            <a:t>Introduction</a:t>
          </a:r>
        </a:p>
      </dgm:t>
    </dgm:pt>
    <dgm:pt modelId="{0959BB3E-313F-42AD-9AE9-89F8E1889778}" type="parTrans" cxnId="{5E20D8E7-CAC6-4094-93EE-E85C70A38856}">
      <dgm:prSet/>
      <dgm:spPr/>
      <dgm:t>
        <a:bodyPr/>
        <a:lstStyle/>
        <a:p>
          <a:endParaRPr lang="en-US"/>
        </a:p>
      </dgm:t>
    </dgm:pt>
    <dgm:pt modelId="{74F87789-E11B-406C-B73B-0BB351EB3ACF}" type="sibTrans" cxnId="{5E20D8E7-CAC6-4094-93EE-E85C70A38856}">
      <dgm:prSet/>
      <dgm:spPr/>
      <dgm:t>
        <a:bodyPr/>
        <a:lstStyle/>
        <a:p>
          <a:endParaRPr lang="en-US"/>
        </a:p>
      </dgm:t>
    </dgm:pt>
    <dgm:pt modelId="{90F8EDBD-074B-4034-AC9C-BB7E8EB943AE}">
      <dgm:prSet/>
      <dgm:spPr/>
      <dgm:t>
        <a:bodyPr/>
        <a:lstStyle/>
        <a:p>
          <a:r>
            <a:rPr lang="en-US"/>
            <a:t>Methodology</a:t>
          </a:r>
        </a:p>
      </dgm:t>
    </dgm:pt>
    <dgm:pt modelId="{34B2C5C9-98F9-4698-A965-50D24F5DDE93}" type="parTrans" cxnId="{83A7A58C-7842-45FE-83F1-50FDDB2A3FAD}">
      <dgm:prSet/>
      <dgm:spPr/>
      <dgm:t>
        <a:bodyPr/>
        <a:lstStyle/>
        <a:p>
          <a:endParaRPr lang="en-US"/>
        </a:p>
      </dgm:t>
    </dgm:pt>
    <dgm:pt modelId="{F4254E6B-92D7-496E-A6F3-7951B11B0703}" type="sibTrans" cxnId="{83A7A58C-7842-45FE-83F1-50FDDB2A3FAD}">
      <dgm:prSet/>
      <dgm:spPr/>
      <dgm:t>
        <a:bodyPr/>
        <a:lstStyle/>
        <a:p>
          <a:endParaRPr lang="en-US"/>
        </a:p>
      </dgm:t>
    </dgm:pt>
    <dgm:pt modelId="{5400E949-FFCD-4BEC-B385-96BEA440D4D8}">
      <dgm:prSet/>
      <dgm:spPr/>
      <dgm:t>
        <a:bodyPr/>
        <a:lstStyle/>
        <a:p>
          <a:r>
            <a:rPr lang="en-US"/>
            <a:t>Results</a:t>
          </a:r>
        </a:p>
      </dgm:t>
    </dgm:pt>
    <dgm:pt modelId="{0E3A5FDD-DFDC-4EC1-8F77-93EFB384C1DB}" type="parTrans" cxnId="{F49BA917-BCF6-4CD8-BC9C-65B52AA449F3}">
      <dgm:prSet/>
      <dgm:spPr/>
      <dgm:t>
        <a:bodyPr/>
        <a:lstStyle/>
        <a:p>
          <a:endParaRPr lang="en-US"/>
        </a:p>
      </dgm:t>
    </dgm:pt>
    <dgm:pt modelId="{5F95B804-A7F9-4DD5-B85A-7A8FDA3C9BAB}" type="sibTrans" cxnId="{F49BA917-BCF6-4CD8-BC9C-65B52AA449F3}">
      <dgm:prSet/>
      <dgm:spPr/>
      <dgm:t>
        <a:bodyPr/>
        <a:lstStyle/>
        <a:p>
          <a:endParaRPr lang="en-US"/>
        </a:p>
      </dgm:t>
    </dgm:pt>
    <dgm:pt modelId="{71E7A5B1-0BCD-465B-851B-34C352B7367E}">
      <dgm:prSet/>
      <dgm:spPr/>
      <dgm:t>
        <a:bodyPr/>
        <a:lstStyle/>
        <a:p>
          <a:r>
            <a:rPr lang="en-US"/>
            <a:t>Conclusion</a:t>
          </a:r>
        </a:p>
      </dgm:t>
    </dgm:pt>
    <dgm:pt modelId="{EFDA79B0-A9AB-41F0-946E-9841603D803A}" type="parTrans" cxnId="{A5AFE9DC-1E91-4FA5-BC51-AE041B88ACEA}">
      <dgm:prSet/>
      <dgm:spPr/>
      <dgm:t>
        <a:bodyPr/>
        <a:lstStyle/>
        <a:p>
          <a:endParaRPr lang="en-US"/>
        </a:p>
      </dgm:t>
    </dgm:pt>
    <dgm:pt modelId="{8C74E54C-010C-4981-9A94-ABEB2995AA05}" type="sibTrans" cxnId="{A5AFE9DC-1E91-4FA5-BC51-AE041B88ACEA}">
      <dgm:prSet/>
      <dgm:spPr/>
      <dgm:t>
        <a:bodyPr/>
        <a:lstStyle/>
        <a:p>
          <a:endParaRPr lang="en-US"/>
        </a:p>
      </dgm:t>
    </dgm:pt>
    <dgm:pt modelId="{221E6521-864D-4E9C-ABAE-71EB43C7075E}">
      <dgm:prSet/>
      <dgm:spPr/>
      <dgm:t>
        <a:bodyPr/>
        <a:lstStyle/>
        <a:p>
          <a:r>
            <a:rPr lang="en-US"/>
            <a:t>Appendix</a:t>
          </a:r>
        </a:p>
      </dgm:t>
    </dgm:pt>
    <dgm:pt modelId="{E2DC4E34-F328-446C-8FAC-05667F316460}" type="parTrans" cxnId="{CAC4CB90-3EA2-419F-BD64-DBEA307ECF34}">
      <dgm:prSet/>
      <dgm:spPr/>
      <dgm:t>
        <a:bodyPr/>
        <a:lstStyle/>
        <a:p>
          <a:endParaRPr lang="en-US"/>
        </a:p>
      </dgm:t>
    </dgm:pt>
    <dgm:pt modelId="{CA8572FC-1E2A-4FD7-95DA-BC4AA384D627}" type="sibTrans" cxnId="{CAC4CB90-3EA2-419F-BD64-DBEA307ECF34}">
      <dgm:prSet/>
      <dgm:spPr/>
      <dgm:t>
        <a:bodyPr/>
        <a:lstStyle/>
        <a:p>
          <a:endParaRPr lang="en-US"/>
        </a:p>
      </dgm:t>
    </dgm:pt>
    <dgm:pt modelId="{3B0D26EE-B9F9-4C64-829E-44FEC96EDB03}" type="pres">
      <dgm:prSet presAssocID="{D49F321E-73DC-47AC-8359-6EEDBF9D9F04}" presName="root" presStyleCnt="0">
        <dgm:presLayoutVars>
          <dgm:dir/>
          <dgm:resizeHandles val="exact"/>
        </dgm:presLayoutVars>
      </dgm:prSet>
      <dgm:spPr/>
    </dgm:pt>
    <dgm:pt modelId="{095A6635-4A65-44F7-A795-DAA28725896A}" type="pres">
      <dgm:prSet presAssocID="{D49F321E-73DC-47AC-8359-6EEDBF9D9F04}" presName="container" presStyleCnt="0">
        <dgm:presLayoutVars>
          <dgm:dir/>
          <dgm:resizeHandles val="exact"/>
        </dgm:presLayoutVars>
      </dgm:prSet>
      <dgm:spPr/>
    </dgm:pt>
    <dgm:pt modelId="{3A275275-04F4-4CC7-8EB4-0A07BA873C71}" type="pres">
      <dgm:prSet presAssocID="{CE4BD442-349C-436D-85E1-6EE0249F8364}" presName="compNode" presStyleCnt="0"/>
      <dgm:spPr/>
    </dgm:pt>
    <dgm:pt modelId="{F40B06E2-B688-44A8-AC53-0FDAF7D29206}" type="pres">
      <dgm:prSet presAssocID="{CE4BD442-349C-436D-85E1-6EE0249F8364}" presName="iconBgRect" presStyleLbl="bgShp" presStyleIdx="0" presStyleCnt="6"/>
      <dgm:spPr/>
    </dgm:pt>
    <dgm:pt modelId="{F7619ED8-9239-402A-8F21-8077BD8D5E9C}" type="pres">
      <dgm:prSet presAssocID="{CE4BD442-349C-436D-85E1-6EE0249F836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éployer"/>
        </a:ext>
      </dgm:extLst>
    </dgm:pt>
    <dgm:pt modelId="{444723A7-A59A-40CF-BE50-A00AC856F749}" type="pres">
      <dgm:prSet presAssocID="{CE4BD442-349C-436D-85E1-6EE0249F8364}" presName="spaceRect" presStyleCnt="0"/>
      <dgm:spPr/>
    </dgm:pt>
    <dgm:pt modelId="{ADAFBE9F-C212-4110-A5A7-97C72C87B5F5}" type="pres">
      <dgm:prSet presAssocID="{CE4BD442-349C-436D-85E1-6EE0249F8364}" presName="textRect" presStyleLbl="revTx" presStyleIdx="0" presStyleCnt="6">
        <dgm:presLayoutVars>
          <dgm:chMax val="1"/>
          <dgm:chPref val="1"/>
        </dgm:presLayoutVars>
      </dgm:prSet>
      <dgm:spPr/>
    </dgm:pt>
    <dgm:pt modelId="{81B461E1-55D4-4D16-9450-CB06435B8AC3}" type="pres">
      <dgm:prSet presAssocID="{594310AF-7699-4EBB-B8B6-80F84210A721}" presName="sibTrans" presStyleLbl="sibTrans2D1" presStyleIdx="0" presStyleCnt="0"/>
      <dgm:spPr/>
    </dgm:pt>
    <dgm:pt modelId="{87D95F2A-01A7-43D4-9FE4-DF120F9A7647}" type="pres">
      <dgm:prSet presAssocID="{AD3B387F-CEA1-497F-B80C-7E51B630F1F6}" presName="compNode" presStyleCnt="0"/>
      <dgm:spPr/>
    </dgm:pt>
    <dgm:pt modelId="{6C5E9FAC-136E-4966-9E56-372E0E886731}" type="pres">
      <dgm:prSet presAssocID="{AD3B387F-CEA1-497F-B80C-7E51B630F1F6}" presName="iconBgRect" presStyleLbl="bgShp" presStyleIdx="1" presStyleCnt="6"/>
      <dgm:spPr/>
    </dgm:pt>
    <dgm:pt modelId="{49219BE9-AE5C-4A93-B7CE-1BA8D4E0EC18}" type="pres">
      <dgm:prSet presAssocID="{AD3B387F-CEA1-497F-B80C-7E51B630F1F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mer"/>
        </a:ext>
      </dgm:extLst>
    </dgm:pt>
    <dgm:pt modelId="{16CAB595-59CD-406A-987F-BEA196CA402F}" type="pres">
      <dgm:prSet presAssocID="{AD3B387F-CEA1-497F-B80C-7E51B630F1F6}" presName="spaceRect" presStyleCnt="0"/>
      <dgm:spPr/>
    </dgm:pt>
    <dgm:pt modelId="{72A060E9-93C6-43C2-9BCF-2D081A8022CE}" type="pres">
      <dgm:prSet presAssocID="{AD3B387F-CEA1-497F-B80C-7E51B630F1F6}" presName="textRect" presStyleLbl="revTx" presStyleIdx="1" presStyleCnt="6">
        <dgm:presLayoutVars>
          <dgm:chMax val="1"/>
          <dgm:chPref val="1"/>
        </dgm:presLayoutVars>
      </dgm:prSet>
      <dgm:spPr/>
    </dgm:pt>
    <dgm:pt modelId="{E3343C86-724F-45C2-91BD-35FC33C387B2}" type="pres">
      <dgm:prSet presAssocID="{74F87789-E11B-406C-B73B-0BB351EB3ACF}" presName="sibTrans" presStyleLbl="sibTrans2D1" presStyleIdx="0" presStyleCnt="0"/>
      <dgm:spPr/>
    </dgm:pt>
    <dgm:pt modelId="{2138B641-1098-4163-8C5A-68F794447BB6}" type="pres">
      <dgm:prSet presAssocID="{90F8EDBD-074B-4034-AC9C-BB7E8EB943AE}" presName="compNode" presStyleCnt="0"/>
      <dgm:spPr/>
    </dgm:pt>
    <dgm:pt modelId="{10C60B87-8D54-475F-9E7E-10A1E8A861D9}" type="pres">
      <dgm:prSet presAssocID="{90F8EDBD-074B-4034-AC9C-BB7E8EB943AE}" presName="iconBgRect" presStyleLbl="bgShp" presStyleIdx="2" presStyleCnt="6"/>
      <dgm:spPr/>
    </dgm:pt>
    <dgm:pt modelId="{C0E4A7BE-1118-41AC-B0FB-827517636A83}" type="pres">
      <dgm:prSet presAssocID="{90F8EDBD-074B-4034-AC9C-BB7E8EB943A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scription ouverte"/>
        </a:ext>
      </dgm:extLst>
    </dgm:pt>
    <dgm:pt modelId="{B4AE3F85-33B5-48F8-BCB9-0DE600258E24}" type="pres">
      <dgm:prSet presAssocID="{90F8EDBD-074B-4034-AC9C-BB7E8EB943AE}" presName="spaceRect" presStyleCnt="0"/>
      <dgm:spPr/>
    </dgm:pt>
    <dgm:pt modelId="{A8709C9C-379C-468E-87CC-988106DD427D}" type="pres">
      <dgm:prSet presAssocID="{90F8EDBD-074B-4034-AC9C-BB7E8EB943AE}" presName="textRect" presStyleLbl="revTx" presStyleIdx="2" presStyleCnt="6">
        <dgm:presLayoutVars>
          <dgm:chMax val="1"/>
          <dgm:chPref val="1"/>
        </dgm:presLayoutVars>
      </dgm:prSet>
      <dgm:spPr/>
    </dgm:pt>
    <dgm:pt modelId="{D5127A0C-D32F-4ADB-BDD6-01978CCBC95A}" type="pres">
      <dgm:prSet presAssocID="{F4254E6B-92D7-496E-A6F3-7951B11B0703}" presName="sibTrans" presStyleLbl="sibTrans2D1" presStyleIdx="0" presStyleCnt="0"/>
      <dgm:spPr/>
    </dgm:pt>
    <dgm:pt modelId="{7EA18988-08BD-4082-8F62-506A42A58031}" type="pres">
      <dgm:prSet presAssocID="{5400E949-FFCD-4BEC-B385-96BEA440D4D8}" presName="compNode" presStyleCnt="0"/>
      <dgm:spPr/>
    </dgm:pt>
    <dgm:pt modelId="{2B59985E-5836-4C43-B190-28205DBAF752}" type="pres">
      <dgm:prSet presAssocID="{5400E949-FFCD-4BEC-B385-96BEA440D4D8}" presName="iconBgRect" presStyleLbl="bgShp" presStyleIdx="3" presStyleCnt="6"/>
      <dgm:spPr/>
    </dgm:pt>
    <dgm:pt modelId="{D2AB5677-536F-4939-BC35-472E418E18EE}" type="pres">
      <dgm:prSet presAssocID="{5400E949-FFCD-4BEC-B385-96BEA440D4D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C12C247A-4AB0-46FD-8722-515330EC984E}" type="pres">
      <dgm:prSet presAssocID="{5400E949-FFCD-4BEC-B385-96BEA440D4D8}" presName="spaceRect" presStyleCnt="0"/>
      <dgm:spPr/>
    </dgm:pt>
    <dgm:pt modelId="{7D18A53F-6B9E-4129-99AF-CEF011D5BB65}" type="pres">
      <dgm:prSet presAssocID="{5400E949-FFCD-4BEC-B385-96BEA440D4D8}" presName="textRect" presStyleLbl="revTx" presStyleIdx="3" presStyleCnt="6">
        <dgm:presLayoutVars>
          <dgm:chMax val="1"/>
          <dgm:chPref val="1"/>
        </dgm:presLayoutVars>
      </dgm:prSet>
      <dgm:spPr/>
    </dgm:pt>
    <dgm:pt modelId="{398E7093-2057-426F-9EE8-A0414D088CA3}" type="pres">
      <dgm:prSet presAssocID="{5F95B804-A7F9-4DD5-B85A-7A8FDA3C9BAB}" presName="sibTrans" presStyleLbl="sibTrans2D1" presStyleIdx="0" presStyleCnt="0"/>
      <dgm:spPr/>
    </dgm:pt>
    <dgm:pt modelId="{69B58F4E-5F72-4B2E-A23B-426B32D8BC27}" type="pres">
      <dgm:prSet presAssocID="{71E7A5B1-0BCD-465B-851B-34C352B7367E}" presName="compNode" presStyleCnt="0"/>
      <dgm:spPr/>
    </dgm:pt>
    <dgm:pt modelId="{CFCBB401-2249-472D-8AF3-5BB04509573F}" type="pres">
      <dgm:prSet presAssocID="{71E7A5B1-0BCD-465B-851B-34C352B7367E}" presName="iconBgRect" presStyleLbl="bgShp" presStyleIdx="4" presStyleCnt="6"/>
      <dgm:spPr/>
    </dgm:pt>
    <dgm:pt modelId="{B0240E24-AAA5-4191-9BBD-DB8349DE02FF}" type="pres">
      <dgm:prSet presAssocID="{71E7A5B1-0BCD-465B-851B-34C352B7367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ébit"/>
        </a:ext>
      </dgm:extLst>
    </dgm:pt>
    <dgm:pt modelId="{ECB9D3EC-8C3B-474D-859B-73BDC44B3EED}" type="pres">
      <dgm:prSet presAssocID="{71E7A5B1-0BCD-465B-851B-34C352B7367E}" presName="spaceRect" presStyleCnt="0"/>
      <dgm:spPr/>
    </dgm:pt>
    <dgm:pt modelId="{A11A7CAF-14C8-4275-9E7D-A04DC817827E}" type="pres">
      <dgm:prSet presAssocID="{71E7A5B1-0BCD-465B-851B-34C352B7367E}" presName="textRect" presStyleLbl="revTx" presStyleIdx="4" presStyleCnt="6">
        <dgm:presLayoutVars>
          <dgm:chMax val="1"/>
          <dgm:chPref val="1"/>
        </dgm:presLayoutVars>
      </dgm:prSet>
      <dgm:spPr/>
    </dgm:pt>
    <dgm:pt modelId="{6D8C4B16-092E-4E26-8B7D-2452D9FF135C}" type="pres">
      <dgm:prSet presAssocID="{8C74E54C-010C-4981-9A94-ABEB2995AA05}" presName="sibTrans" presStyleLbl="sibTrans2D1" presStyleIdx="0" presStyleCnt="0"/>
      <dgm:spPr/>
    </dgm:pt>
    <dgm:pt modelId="{433450FB-75F2-4B9B-8361-775F7ABFC55A}" type="pres">
      <dgm:prSet presAssocID="{221E6521-864D-4E9C-ABAE-71EB43C7075E}" presName="compNode" presStyleCnt="0"/>
      <dgm:spPr/>
    </dgm:pt>
    <dgm:pt modelId="{5D762B4E-76A0-4B45-B2BA-D0F7E9B21F4D}" type="pres">
      <dgm:prSet presAssocID="{221E6521-864D-4E9C-ABAE-71EB43C7075E}" presName="iconBgRect" presStyleLbl="bgShp" presStyleIdx="5" presStyleCnt="6"/>
      <dgm:spPr/>
    </dgm:pt>
    <dgm:pt modelId="{03F11E20-5B4E-4161-9E80-1342AD6D470C}" type="pres">
      <dgm:prSet presAssocID="{221E6521-864D-4E9C-ABAE-71EB43C7075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ste à puces"/>
        </a:ext>
      </dgm:extLst>
    </dgm:pt>
    <dgm:pt modelId="{82DF9ABA-FA19-4B34-87D8-7B557E3B22CA}" type="pres">
      <dgm:prSet presAssocID="{221E6521-864D-4E9C-ABAE-71EB43C7075E}" presName="spaceRect" presStyleCnt="0"/>
      <dgm:spPr/>
    </dgm:pt>
    <dgm:pt modelId="{E1DBCCF5-9268-4C41-B11E-50B161CC9387}" type="pres">
      <dgm:prSet presAssocID="{221E6521-864D-4E9C-ABAE-71EB43C7075E}" presName="textRect" presStyleLbl="revTx" presStyleIdx="5" presStyleCnt="6">
        <dgm:presLayoutVars>
          <dgm:chMax val="1"/>
          <dgm:chPref val="1"/>
        </dgm:presLayoutVars>
      </dgm:prSet>
      <dgm:spPr/>
    </dgm:pt>
  </dgm:ptLst>
  <dgm:cxnLst>
    <dgm:cxn modelId="{DA3D7503-295C-4341-8C87-8D33307FD719}" type="presOf" srcId="{5F95B804-A7F9-4DD5-B85A-7A8FDA3C9BAB}" destId="{398E7093-2057-426F-9EE8-A0414D088CA3}" srcOrd="0" destOrd="0" presId="urn:microsoft.com/office/officeart/2018/2/layout/IconCircleList"/>
    <dgm:cxn modelId="{F49BA917-BCF6-4CD8-BC9C-65B52AA449F3}" srcId="{D49F321E-73DC-47AC-8359-6EEDBF9D9F04}" destId="{5400E949-FFCD-4BEC-B385-96BEA440D4D8}" srcOrd="3" destOrd="0" parTransId="{0E3A5FDD-DFDC-4EC1-8F77-93EFB384C1DB}" sibTransId="{5F95B804-A7F9-4DD5-B85A-7A8FDA3C9BAB}"/>
    <dgm:cxn modelId="{7B4DE91F-1A83-43C7-992E-72975E6238B1}" type="presOf" srcId="{71E7A5B1-0BCD-465B-851B-34C352B7367E}" destId="{A11A7CAF-14C8-4275-9E7D-A04DC817827E}" srcOrd="0" destOrd="0" presId="urn:microsoft.com/office/officeart/2018/2/layout/IconCircleList"/>
    <dgm:cxn modelId="{95603264-4578-44BC-BB19-2898D1C2A341}" type="presOf" srcId="{8C74E54C-010C-4981-9A94-ABEB2995AA05}" destId="{6D8C4B16-092E-4E26-8B7D-2452D9FF135C}" srcOrd="0" destOrd="0" presId="urn:microsoft.com/office/officeart/2018/2/layout/IconCircleList"/>
    <dgm:cxn modelId="{62C7F24A-6882-4421-ABE3-3CD9DE01FC87}" srcId="{D49F321E-73DC-47AC-8359-6EEDBF9D9F04}" destId="{CE4BD442-349C-436D-85E1-6EE0249F8364}" srcOrd="0" destOrd="0" parTransId="{189B2FC6-AF44-43B9-9B16-23BB23981712}" sibTransId="{594310AF-7699-4EBB-B8B6-80F84210A721}"/>
    <dgm:cxn modelId="{83A7A58C-7842-45FE-83F1-50FDDB2A3FAD}" srcId="{D49F321E-73DC-47AC-8359-6EEDBF9D9F04}" destId="{90F8EDBD-074B-4034-AC9C-BB7E8EB943AE}" srcOrd="2" destOrd="0" parTransId="{34B2C5C9-98F9-4698-A965-50D24F5DDE93}" sibTransId="{F4254E6B-92D7-496E-A6F3-7951B11B0703}"/>
    <dgm:cxn modelId="{CAC4CB90-3EA2-419F-BD64-DBEA307ECF34}" srcId="{D49F321E-73DC-47AC-8359-6EEDBF9D9F04}" destId="{221E6521-864D-4E9C-ABAE-71EB43C7075E}" srcOrd="5" destOrd="0" parTransId="{E2DC4E34-F328-446C-8FAC-05667F316460}" sibTransId="{CA8572FC-1E2A-4FD7-95DA-BC4AA384D627}"/>
    <dgm:cxn modelId="{B9AF3E98-CBA2-463D-AAAA-F6DC18AA264D}" type="presOf" srcId="{D49F321E-73DC-47AC-8359-6EEDBF9D9F04}" destId="{3B0D26EE-B9F9-4C64-829E-44FEC96EDB03}" srcOrd="0" destOrd="0" presId="urn:microsoft.com/office/officeart/2018/2/layout/IconCircleList"/>
    <dgm:cxn modelId="{84A007AB-C613-4A74-A971-9045F43B7FDF}" type="presOf" srcId="{90F8EDBD-074B-4034-AC9C-BB7E8EB943AE}" destId="{A8709C9C-379C-468E-87CC-988106DD427D}" srcOrd="0" destOrd="0" presId="urn:microsoft.com/office/officeart/2018/2/layout/IconCircleList"/>
    <dgm:cxn modelId="{E79C2EAB-2823-4E2D-B65F-4E0829A2F837}" type="presOf" srcId="{CE4BD442-349C-436D-85E1-6EE0249F8364}" destId="{ADAFBE9F-C212-4110-A5A7-97C72C87B5F5}" srcOrd="0" destOrd="0" presId="urn:microsoft.com/office/officeart/2018/2/layout/IconCircleList"/>
    <dgm:cxn modelId="{888624B5-178B-4228-B8B9-8259D3B7EE55}" type="presOf" srcId="{AD3B387F-CEA1-497F-B80C-7E51B630F1F6}" destId="{72A060E9-93C6-43C2-9BCF-2D081A8022CE}" srcOrd="0" destOrd="0" presId="urn:microsoft.com/office/officeart/2018/2/layout/IconCircleList"/>
    <dgm:cxn modelId="{6D011EBD-5343-4A3D-AB2E-BC110AB87988}" type="presOf" srcId="{594310AF-7699-4EBB-B8B6-80F84210A721}" destId="{81B461E1-55D4-4D16-9450-CB06435B8AC3}" srcOrd="0" destOrd="0" presId="urn:microsoft.com/office/officeart/2018/2/layout/IconCircleList"/>
    <dgm:cxn modelId="{A2BFF8BF-8CC1-436E-82EC-BBA5266B7DD2}" type="presOf" srcId="{5400E949-FFCD-4BEC-B385-96BEA440D4D8}" destId="{7D18A53F-6B9E-4129-99AF-CEF011D5BB65}" srcOrd="0" destOrd="0" presId="urn:microsoft.com/office/officeart/2018/2/layout/IconCircleList"/>
    <dgm:cxn modelId="{3BFFAEDA-BB55-4BB8-80FD-8ED512C3AE87}" type="presOf" srcId="{74F87789-E11B-406C-B73B-0BB351EB3ACF}" destId="{E3343C86-724F-45C2-91BD-35FC33C387B2}" srcOrd="0" destOrd="0" presId="urn:microsoft.com/office/officeart/2018/2/layout/IconCircleList"/>
    <dgm:cxn modelId="{627C38DB-B994-44EB-A142-62E6DFFD0E68}" type="presOf" srcId="{221E6521-864D-4E9C-ABAE-71EB43C7075E}" destId="{E1DBCCF5-9268-4C41-B11E-50B161CC9387}" srcOrd="0" destOrd="0" presId="urn:microsoft.com/office/officeart/2018/2/layout/IconCircleList"/>
    <dgm:cxn modelId="{A5AFE9DC-1E91-4FA5-BC51-AE041B88ACEA}" srcId="{D49F321E-73DC-47AC-8359-6EEDBF9D9F04}" destId="{71E7A5B1-0BCD-465B-851B-34C352B7367E}" srcOrd="4" destOrd="0" parTransId="{EFDA79B0-A9AB-41F0-946E-9841603D803A}" sibTransId="{8C74E54C-010C-4981-9A94-ABEB2995AA05}"/>
    <dgm:cxn modelId="{5E20D8E7-CAC6-4094-93EE-E85C70A38856}" srcId="{D49F321E-73DC-47AC-8359-6EEDBF9D9F04}" destId="{AD3B387F-CEA1-497F-B80C-7E51B630F1F6}" srcOrd="1" destOrd="0" parTransId="{0959BB3E-313F-42AD-9AE9-89F8E1889778}" sibTransId="{74F87789-E11B-406C-B73B-0BB351EB3ACF}"/>
    <dgm:cxn modelId="{684560FC-9368-4B9C-B88C-E71837FDF81C}" type="presOf" srcId="{F4254E6B-92D7-496E-A6F3-7951B11B0703}" destId="{D5127A0C-D32F-4ADB-BDD6-01978CCBC95A}" srcOrd="0" destOrd="0" presId="urn:microsoft.com/office/officeart/2018/2/layout/IconCircleList"/>
    <dgm:cxn modelId="{8810C091-72F2-4F93-B855-D607F8D3E626}" type="presParOf" srcId="{3B0D26EE-B9F9-4C64-829E-44FEC96EDB03}" destId="{095A6635-4A65-44F7-A795-DAA28725896A}" srcOrd="0" destOrd="0" presId="urn:microsoft.com/office/officeart/2018/2/layout/IconCircleList"/>
    <dgm:cxn modelId="{B0997E68-A05D-411D-996F-E0AF34A7FAB0}" type="presParOf" srcId="{095A6635-4A65-44F7-A795-DAA28725896A}" destId="{3A275275-04F4-4CC7-8EB4-0A07BA873C71}" srcOrd="0" destOrd="0" presId="urn:microsoft.com/office/officeart/2018/2/layout/IconCircleList"/>
    <dgm:cxn modelId="{2271D260-F647-4FA3-A08E-32DF2F11806D}" type="presParOf" srcId="{3A275275-04F4-4CC7-8EB4-0A07BA873C71}" destId="{F40B06E2-B688-44A8-AC53-0FDAF7D29206}" srcOrd="0" destOrd="0" presId="urn:microsoft.com/office/officeart/2018/2/layout/IconCircleList"/>
    <dgm:cxn modelId="{8B97B1D8-4586-4B53-B927-9FB7EBBF91B5}" type="presParOf" srcId="{3A275275-04F4-4CC7-8EB4-0A07BA873C71}" destId="{F7619ED8-9239-402A-8F21-8077BD8D5E9C}" srcOrd="1" destOrd="0" presId="urn:microsoft.com/office/officeart/2018/2/layout/IconCircleList"/>
    <dgm:cxn modelId="{46AD2086-559A-4264-B83B-35D73655039A}" type="presParOf" srcId="{3A275275-04F4-4CC7-8EB4-0A07BA873C71}" destId="{444723A7-A59A-40CF-BE50-A00AC856F749}" srcOrd="2" destOrd="0" presId="urn:microsoft.com/office/officeart/2018/2/layout/IconCircleList"/>
    <dgm:cxn modelId="{73CF8B6E-AE85-4924-9189-59DE19E80F2D}" type="presParOf" srcId="{3A275275-04F4-4CC7-8EB4-0A07BA873C71}" destId="{ADAFBE9F-C212-4110-A5A7-97C72C87B5F5}" srcOrd="3" destOrd="0" presId="urn:microsoft.com/office/officeart/2018/2/layout/IconCircleList"/>
    <dgm:cxn modelId="{8ECA9049-3F7C-4B7F-96F4-EF54E5C847D3}" type="presParOf" srcId="{095A6635-4A65-44F7-A795-DAA28725896A}" destId="{81B461E1-55D4-4D16-9450-CB06435B8AC3}" srcOrd="1" destOrd="0" presId="urn:microsoft.com/office/officeart/2018/2/layout/IconCircleList"/>
    <dgm:cxn modelId="{1E3333D3-5D23-43BF-8353-AFE78CD12EDC}" type="presParOf" srcId="{095A6635-4A65-44F7-A795-DAA28725896A}" destId="{87D95F2A-01A7-43D4-9FE4-DF120F9A7647}" srcOrd="2" destOrd="0" presId="urn:microsoft.com/office/officeart/2018/2/layout/IconCircleList"/>
    <dgm:cxn modelId="{6DD33444-73B5-4E86-B3BF-FAC3C4BF02B8}" type="presParOf" srcId="{87D95F2A-01A7-43D4-9FE4-DF120F9A7647}" destId="{6C5E9FAC-136E-4966-9E56-372E0E886731}" srcOrd="0" destOrd="0" presId="urn:microsoft.com/office/officeart/2018/2/layout/IconCircleList"/>
    <dgm:cxn modelId="{F9224590-7878-4E61-8C14-97D3CFC357EE}" type="presParOf" srcId="{87D95F2A-01A7-43D4-9FE4-DF120F9A7647}" destId="{49219BE9-AE5C-4A93-B7CE-1BA8D4E0EC18}" srcOrd="1" destOrd="0" presId="urn:microsoft.com/office/officeart/2018/2/layout/IconCircleList"/>
    <dgm:cxn modelId="{27C4DCDF-E635-41E0-8360-CAA1DBB979C2}" type="presParOf" srcId="{87D95F2A-01A7-43D4-9FE4-DF120F9A7647}" destId="{16CAB595-59CD-406A-987F-BEA196CA402F}" srcOrd="2" destOrd="0" presId="urn:microsoft.com/office/officeart/2018/2/layout/IconCircleList"/>
    <dgm:cxn modelId="{7ECB6AF8-1430-49B5-8184-586315BFBA5B}" type="presParOf" srcId="{87D95F2A-01A7-43D4-9FE4-DF120F9A7647}" destId="{72A060E9-93C6-43C2-9BCF-2D081A8022CE}" srcOrd="3" destOrd="0" presId="urn:microsoft.com/office/officeart/2018/2/layout/IconCircleList"/>
    <dgm:cxn modelId="{701C7472-EB1D-4E86-AC53-62B3CB34266C}" type="presParOf" srcId="{095A6635-4A65-44F7-A795-DAA28725896A}" destId="{E3343C86-724F-45C2-91BD-35FC33C387B2}" srcOrd="3" destOrd="0" presId="urn:microsoft.com/office/officeart/2018/2/layout/IconCircleList"/>
    <dgm:cxn modelId="{F49D711C-66CA-4FD5-A929-08987B0DAA8B}" type="presParOf" srcId="{095A6635-4A65-44F7-A795-DAA28725896A}" destId="{2138B641-1098-4163-8C5A-68F794447BB6}" srcOrd="4" destOrd="0" presId="urn:microsoft.com/office/officeart/2018/2/layout/IconCircleList"/>
    <dgm:cxn modelId="{26879486-17E6-4CBD-9214-948B779F1D02}" type="presParOf" srcId="{2138B641-1098-4163-8C5A-68F794447BB6}" destId="{10C60B87-8D54-475F-9E7E-10A1E8A861D9}" srcOrd="0" destOrd="0" presId="urn:microsoft.com/office/officeart/2018/2/layout/IconCircleList"/>
    <dgm:cxn modelId="{15E8F659-92FF-4513-8C73-26263EC1A728}" type="presParOf" srcId="{2138B641-1098-4163-8C5A-68F794447BB6}" destId="{C0E4A7BE-1118-41AC-B0FB-827517636A83}" srcOrd="1" destOrd="0" presId="urn:microsoft.com/office/officeart/2018/2/layout/IconCircleList"/>
    <dgm:cxn modelId="{13CB192E-71D5-4B39-9A93-AF546843EFA2}" type="presParOf" srcId="{2138B641-1098-4163-8C5A-68F794447BB6}" destId="{B4AE3F85-33B5-48F8-BCB9-0DE600258E24}" srcOrd="2" destOrd="0" presId="urn:microsoft.com/office/officeart/2018/2/layout/IconCircleList"/>
    <dgm:cxn modelId="{E9EDEF01-9475-4782-A825-C0BF76F1CDDE}" type="presParOf" srcId="{2138B641-1098-4163-8C5A-68F794447BB6}" destId="{A8709C9C-379C-468E-87CC-988106DD427D}" srcOrd="3" destOrd="0" presId="urn:microsoft.com/office/officeart/2018/2/layout/IconCircleList"/>
    <dgm:cxn modelId="{EC28B24A-5124-4CAA-8CC8-DA007485D481}" type="presParOf" srcId="{095A6635-4A65-44F7-A795-DAA28725896A}" destId="{D5127A0C-D32F-4ADB-BDD6-01978CCBC95A}" srcOrd="5" destOrd="0" presId="urn:microsoft.com/office/officeart/2018/2/layout/IconCircleList"/>
    <dgm:cxn modelId="{26D845E9-65E7-4127-A099-D98814E6E0AD}" type="presParOf" srcId="{095A6635-4A65-44F7-A795-DAA28725896A}" destId="{7EA18988-08BD-4082-8F62-506A42A58031}" srcOrd="6" destOrd="0" presId="urn:microsoft.com/office/officeart/2018/2/layout/IconCircleList"/>
    <dgm:cxn modelId="{DD3798F7-F646-47CB-8B37-50F0DC43FDD7}" type="presParOf" srcId="{7EA18988-08BD-4082-8F62-506A42A58031}" destId="{2B59985E-5836-4C43-B190-28205DBAF752}" srcOrd="0" destOrd="0" presId="urn:microsoft.com/office/officeart/2018/2/layout/IconCircleList"/>
    <dgm:cxn modelId="{78EF9FC1-F1FB-4B85-B608-F76C8AAB0281}" type="presParOf" srcId="{7EA18988-08BD-4082-8F62-506A42A58031}" destId="{D2AB5677-536F-4939-BC35-472E418E18EE}" srcOrd="1" destOrd="0" presId="urn:microsoft.com/office/officeart/2018/2/layout/IconCircleList"/>
    <dgm:cxn modelId="{2B6FC754-52EB-41E2-A83F-58FC9CD98AE0}" type="presParOf" srcId="{7EA18988-08BD-4082-8F62-506A42A58031}" destId="{C12C247A-4AB0-46FD-8722-515330EC984E}" srcOrd="2" destOrd="0" presId="urn:microsoft.com/office/officeart/2018/2/layout/IconCircleList"/>
    <dgm:cxn modelId="{81225FA9-31C5-4C5D-8F5F-04A605727588}" type="presParOf" srcId="{7EA18988-08BD-4082-8F62-506A42A58031}" destId="{7D18A53F-6B9E-4129-99AF-CEF011D5BB65}" srcOrd="3" destOrd="0" presId="urn:microsoft.com/office/officeart/2018/2/layout/IconCircleList"/>
    <dgm:cxn modelId="{4FB227DD-AC87-4BE0-9317-5622DD7FF40F}" type="presParOf" srcId="{095A6635-4A65-44F7-A795-DAA28725896A}" destId="{398E7093-2057-426F-9EE8-A0414D088CA3}" srcOrd="7" destOrd="0" presId="urn:microsoft.com/office/officeart/2018/2/layout/IconCircleList"/>
    <dgm:cxn modelId="{B6CBE1A0-009B-4D6A-820C-52C442A0340A}" type="presParOf" srcId="{095A6635-4A65-44F7-A795-DAA28725896A}" destId="{69B58F4E-5F72-4B2E-A23B-426B32D8BC27}" srcOrd="8" destOrd="0" presId="urn:microsoft.com/office/officeart/2018/2/layout/IconCircleList"/>
    <dgm:cxn modelId="{97DF140D-2DB9-4840-B789-C17E555B8CF6}" type="presParOf" srcId="{69B58F4E-5F72-4B2E-A23B-426B32D8BC27}" destId="{CFCBB401-2249-472D-8AF3-5BB04509573F}" srcOrd="0" destOrd="0" presId="urn:microsoft.com/office/officeart/2018/2/layout/IconCircleList"/>
    <dgm:cxn modelId="{B8761A75-735A-40C4-B4C2-83F3DAC4EA19}" type="presParOf" srcId="{69B58F4E-5F72-4B2E-A23B-426B32D8BC27}" destId="{B0240E24-AAA5-4191-9BBD-DB8349DE02FF}" srcOrd="1" destOrd="0" presId="urn:microsoft.com/office/officeart/2018/2/layout/IconCircleList"/>
    <dgm:cxn modelId="{A9226178-BF85-41DB-9B44-6C0CCBD40349}" type="presParOf" srcId="{69B58F4E-5F72-4B2E-A23B-426B32D8BC27}" destId="{ECB9D3EC-8C3B-474D-859B-73BDC44B3EED}" srcOrd="2" destOrd="0" presId="urn:microsoft.com/office/officeart/2018/2/layout/IconCircleList"/>
    <dgm:cxn modelId="{F1FD4B63-CD5C-4AA3-B528-11217F98B9E1}" type="presParOf" srcId="{69B58F4E-5F72-4B2E-A23B-426B32D8BC27}" destId="{A11A7CAF-14C8-4275-9E7D-A04DC817827E}" srcOrd="3" destOrd="0" presId="urn:microsoft.com/office/officeart/2018/2/layout/IconCircleList"/>
    <dgm:cxn modelId="{40E83F90-4D55-4670-A7EC-51A33BE90A79}" type="presParOf" srcId="{095A6635-4A65-44F7-A795-DAA28725896A}" destId="{6D8C4B16-092E-4E26-8B7D-2452D9FF135C}" srcOrd="9" destOrd="0" presId="urn:microsoft.com/office/officeart/2018/2/layout/IconCircleList"/>
    <dgm:cxn modelId="{F09F29EB-179A-4C02-9E2A-BE62705D74AB}" type="presParOf" srcId="{095A6635-4A65-44F7-A795-DAA28725896A}" destId="{433450FB-75F2-4B9B-8361-775F7ABFC55A}" srcOrd="10" destOrd="0" presId="urn:microsoft.com/office/officeart/2018/2/layout/IconCircleList"/>
    <dgm:cxn modelId="{7526A0AD-4E71-46F2-AEC7-697D4033A4F5}" type="presParOf" srcId="{433450FB-75F2-4B9B-8361-775F7ABFC55A}" destId="{5D762B4E-76A0-4B45-B2BA-D0F7E9B21F4D}" srcOrd="0" destOrd="0" presId="urn:microsoft.com/office/officeart/2018/2/layout/IconCircleList"/>
    <dgm:cxn modelId="{C29A23C0-FD82-4941-8114-A3A1CDDAC0D9}" type="presParOf" srcId="{433450FB-75F2-4B9B-8361-775F7ABFC55A}" destId="{03F11E20-5B4E-4161-9E80-1342AD6D470C}" srcOrd="1" destOrd="0" presId="urn:microsoft.com/office/officeart/2018/2/layout/IconCircleList"/>
    <dgm:cxn modelId="{EE50D85D-CEAE-48C9-B5FD-731E4713A142}" type="presParOf" srcId="{433450FB-75F2-4B9B-8361-775F7ABFC55A}" destId="{82DF9ABA-FA19-4B34-87D8-7B557E3B22CA}" srcOrd="2" destOrd="0" presId="urn:microsoft.com/office/officeart/2018/2/layout/IconCircleList"/>
    <dgm:cxn modelId="{5B80776C-8827-49E0-B7FC-238FBF4E6E9A}" type="presParOf" srcId="{433450FB-75F2-4B9B-8361-775F7ABFC55A}" destId="{E1DBCCF5-9268-4C41-B11E-50B161CC938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9747FF-9FFA-4604-8BE6-CB3A4490E2C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DB300E1-26A3-4AF4-BD7E-4498D67C5ABA}">
      <dgm:prSet/>
      <dgm:spPr/>
      <dgm:t>
        <a:bodyPr/>
        <a:lstStyle/>
        <a:p>
          <a:pPr>
            <a:defRPr cap="all"/>
          </a:pPr>
          <a:r>
            <a:rPr lang="en-US"/>
            <a:t>Exploratory data analysis results</a:t>
          </a:r>
        </a:p>
      </dgm:t>
    </dgm:pt>
    <dgm:pt modelId="{AD550DB2-4D91-4D6C-93C7-CCD8E181A76F}" type="parTrans" cxnId="{FA00093E-C24C-4ECF-8E11-ACAAB14A2B0F}">
      <dgm:prSet/>
      <dgm:spPr/>
      <dgm:t>
        <a:bodyPr/>
        <a:lstStyle/>
        <a:p>
          <a:endParaRPr lang="en-US"/>
        </a:p>
      </dgm:t>
    </dgm:pt>
    <dgm:pt modelId="{A8DC7C71-47D4-47E4-A577-28998BFA7638}" type="sibTrans" cxnId="{FA00093E-C24C-4ECF-8E11-ACAAB14A2B0F}">
      <dgm:prSet/>
      <dgm:spPr/>
      <dgm:t>
        <a:bodyPr/>
        <a:lstStyle/>
        <a:p>
          <a:endParaRPr lang="en-US"/>
        </a:p>
      </dgm:t>
    </dgm:pt>
    <dgm:pt modelId="{6D1DC81B-3FC1-45C8-BFBC-6D62E6E0A387}">
      <dgm:prSet/>
      <dgm:spPr/>
      <dgm:t>
        <a:bodyPr/>
        <a:lstStyle/>
        <a:p>
          <a:pPr>
            <a:defRPr cap="all"/>
          </a:pPr>
          <a:r>
            <a:rPr lang="en-US"/>
            <a:t>Interactive analytics demo in screenshots</a:t>
          </a:r>
        </a:p>
      </dgm:t>
    </dgm:pt>
    <dgm:pt modelId="{68B15A63-AA8F-427B-A98A-A6B6A38EC49F}" type="parTrans" cxnId="{9C65C992-92C1-40BF-A44F-5D5BFCE3D191}">
      <dgm:prSet/>
      <dgm:spPr/>
      <dgm:t>
        <a:bodyPr/>
        <a:lstStyle/>
        <a:p>
          <a:endParaRPr lang="en-US"/>
        </a:p>
      </dgm:t>
    </dgm:pt>
    <dgm:pt modelId="{655EA15D-273D-4D0A-916F-DDEC01DEEE91}" type="sibTrans" cxnId="{9C65C992-92C1-40BF-A44F-5D5BFCE3D191}">
      <dgm:prSet/>
      <dgm:spPr/>
      <dgm:t>
        <a:bodyPr/>
        <a:lstStyle/>
        <a:p>
          <a:endParaRPr lang="en-US"/>
        </a:p>
      </dgm:t>
    </dgm:pt>
    <dgm:pt modelId="{D684A1FA-A484-40A3-A9CA-27133D366370}">
      <dgm:prSet/>
      <dgm:spPr/>
      <dgm:t>
        <a:bodyPr/>
        <a:lstStyle/>
        <a:p>
          <a:pPr>
            <a:defRPr cap="all"/>
          </a:pPr>
          <a:r>
            <a:rPr lang="en-US"/>
            <a:t>Predictive analysis results</a:t>
          </a:r>
        </a:p>
      </dgm:t>
    </dgm:pt>
    <dgm:pt modelId="{2E8E2F71-963F-404C-AA84-E25190620CFF}" type="parTrans" cxnId="{FFA42935-6000-40F6-8B08-8815B339CF49}">
      <dgm:prSet/>
      <dgm:spPr/>
      <dgm:t>
        <a:bodyPr/>
        <a:lstStyle/>
        <a:p>
          <a:endParaRPr lang="en-US"/>
        </a:p>
      </dgm:t>
    </dgm:pt>
    <dgm:pt modelId="{42870803-C2C5-49EE-B10F-C30926C4970E}" type="sibTrans" cxnId="{FFA42935-6000-40F6-8B08-8815B339CF49}">
      <dgm:prSet/>
      <dgm:spPr/>
      <dgm:t>
        <a:bodyPr/>
        <a:lstStyle/>
        <a:p>
          <a:endParaRPr lang="en-US"/>
        </a:p>
      </dgm:t>
    </dgm:pt>
    <dgm:pt modelId="{AB90E0CA-75D0-4A3C-ACD2-F4D4C465C351}" type="pres">
      <dgm:prSet presAssocID="{3B9747FF-9FFA-4604-8BE6-CB3A4490E2C0}" presName="root" presStyleCnt="0">
        <dgm:presLayoutVars>
          <dgm:dir/>
          <dgm:resizeHandles val="exact"/>
        </dgm:presLayoutVars>
      </dgm:prSet>
      <dgm:spPr/>
    </dgm:pt>
    <dgm:pt modelId="{A8F1FB65-FE5E-4A1D-853B-A85E71FEC187}" type="pres">
      <dgm:prSet presAssocID="{7DB300E1-26A3-4AF4-BD7E-4498D67C5ABA}" presName="compNode" presStyleCnt="0"/>
      <dgm:spPr/>
    </dgm:pt>
    <dgm:pt modelId="{B416C0F0-9D26-4360-A554-639198D8D584}" type="pres">
      <dgm:prSet presAssocID="{7DB300E1-26A3-4AF4-BD7E-4498D67C5ABA}" presName="iconBgRect" presStyleLbl="bgShp" presStyleIdx="0" presStyleCnt="3"/>
      <dgm:spPr>
        <a:prstGeom prst="round2DiagRect">
          <a:avLst>
            <a:gd name="adj1" fmla="val 29727"/>
            <a:gd name="adj2" fmla="val 0"/>
          </a:avLst>
        </a:prstGeom>
      </dgm:spPr>
    </dgm:pt>
    <dgm:pt modelId="{3DACF3A4-8040-4D4F-864E-0B82348B76CE}" type="pres">
      <dgm:prSet presAssocID="{7DB300E1-26A3-4AF4-BD7E-4498D67C5AB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C404218-A7D2-4724-932B-B7928C9A5749}" type="pres">
      <dgm:prSet presAssocID="{7DB300E1-26A3-4AF4-BD7E-4498D67C5ABA}" presName="spaceRect" presStyleCnt="0"/>
      <dgm:spPr/>
    </dgm:pt>
    <dgm:pt modelId="{C64981E3-A509-45CF-877A-193A07EF7FD3}" type="pres">
      <dgm:prSet presAssocID="{7DB300E1-26A3-4AF4-BD7E-4498D67C5ABA}" presName="textRect" presStyleLbl="revTx" presStyleIdx="0" presStyleCnt="3">
        <dgm:presLayoutVars>
          <dgm:chMax val="1"/>
          <dgm:chPref val="1"/>
        </dgm:presLayoutVars>
      </dgm:prSet>
      <dgm:spPr/>
    </dgm:pt>
    <dgm:pt modelId="{BA0B98D1-5C00-46AA-A480-095C5C722086}" type="pres">
      <dgm:prSet presAssocID="{A8DC7C71-47D4-47E4-A577-28998BFA7638}" presName="sibTrans" presStyleCnt="0"/>
      <dgm:spPr/>
    </dgm:pt>
    <dgm:pt modelId="{97CE9980-503E-47EC-86FF-920970A99769}" type="pres">
      <dgm:prSet presAssocID="{6D1DC81B-3FC1-45C8-BFBC-6D62E6E0A387}" presName="compNode" presStyleCnt="0"/>
      <dgm:spPr/>
    </dgm:pt>
    <dgm:pt modelId="{EDB4160D-E92E-47D2-9651-2E7D0D9016A0}" type="pres">
      <dgm:prSet presAssocID="{6D1DC81B-3FC1-45C8-BFBC-6D62E6E0A387}" presName="iconBgRect" presStyleLbl="bgShp" presStyleIdx="1" presStyleCnt="3"/>
      <dgm:spPr>
        <a:prstGeom prst="round2DiagRect">
          <a:avLst>
            <a:gd name="adj1" fmla="val 29727"/>
            <a:gd name="adj2" fmla="val 0"/>
          </a:avLst>
        </a:prstGeom>
      </dgm:spPr>
    </dgm:pt>
    <dgm:pt modelId="{C285AC71-0AA0-4B19-BF8F-16F8ED9D68A7}" type="pres">
      <dgm:prSet presAssocID="{6D1DC81B-3FC1-45C8-BFBC-6D62E6E0A3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Écran"/>
        </a:ext>
      </dgm:extLst>
    </dgm:pt>
    <dgm:pt modelId="{5A2917AA-C571-4A25-9515-C5F198F8528C}" type="pres">
      <dgm:prSet presAssocID="{6D1DC81B-3FC1-45C8-BFBC-6D62E6E0A387}" presName="spaceRect" presStyleCnt="0"/>
      <dgm:spPr/>
    </dgm:pt>
    <dgm:pt modelId="{9068403A-D482-4535-A61E-072F26ECAEB9}" type="pres">
      <dgm:prSet presAssocID="{6D1DC81B-3FC1-45C8-BFBC-6D62E6E0A387}" presName="textRect" presStyleLbl="revTx" presStyleIdx="1" presStyleCnt="3">
        <dgm:presLayoutVars>
          <dgm:chMax val="1"/>
          <dgm:chPref val="1"/>
        </dgm:presLayoutVars>
      </dgm:prSet>
      <dgm:spPr/>
    </dgm:pt>
    <dgm:pt modelId="{83F8B174-8FD9-45EB-873E-B5FC66E6C5D0}" type="pres">
      <dgm:prSet presAssocID="{655EA15D-273D-4D0A-916F-DDEC01DEEE91}" presName="sibTrans" presStyleCnt="0"/>
      <dgm:spPr/>
    </dgm:pt>
    <dgm:pt modelId="{2925AFBF-7E86-4777-B950-F744A2372828}" type="pres">
      <dgm:prSet presAssocID="{D684A1FA-A484-40A3-A9CA-27133D366370}" presName="compNode" presStyleCnt="0"/>
      <dgm:spPr/>
    </dgm:pt>
    <dgm:pt modelId="{41AFFD8C-6BF8-41A8-86D6-FE84731ED489}" type="pres">
      <dgm:prSet presAssocID="{D684A1FA-A484-40A3-A9CA-27133D366370}" presName="iconBgRect" presStyleLbl="bgShp" presStyleIdx="2" presStyleCnt="3"/>
      <dgm:spPr>
        <a:prstGeom prst="round2DiagRect">
          <a:avLst>
            <a:gd name="adj1" fmla="val 29727"/>
            <a:gd name="adj2" fmla="val 0"/>
          </a:avLst>
        </a:prstGeom>
      </dgm:spPr>
    </dgm:pt>
    <dgm:pt modelId="{8350A297-8586-4AE1-946F-92162EAD145D}" type="pres">
      <dgm:prSet presAssocID="{D684A1FA-A484-40A3-A9CA-27133D3663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06CD70B-6539-4008-B759-B98936BF9D14}" type="pres">
      <dgm:prSet presAssocID="{D684A1FA-A484-40A3-A9CA-27133D366370}" presName="spaceRect" presStyleCnt="0"/>
      <dgm:spPr/>
    </dgm:pt>
    <dgm:pt modelId="{856711DC-37B7-4867-871D-0632C50EFC85}" type="pres">
      <dgm:prSet presAssocID="{D684A1FA-A484-40A3-A9CA-27133D366370}" presName="textRect" presStyleLbl="revTx" presStyleIdx="2" presStyleCnt="3">
        <dgm:presLayoutVars>
          <dgm:chMax val="1"/>
          <dgm:chPref val="1"/>
        </dgm:presLayoutVars>
      </dgm:prSet>
      <dgm:spPr/>
    </dgm:pt>
  </dgm:ptLst>
  <dgm:cxnLst>
    <dgm:cxn modelId="{FFA42935-6000-40F6-8B08-8815B339CF49}" srcId="{3B9747FF-9FFA-4604-8BE6-CB3A4490E2C0}" destId="{D684A1FA-A484-40A3-A9CA-27133D366370}" srcOrd="2" destOrd="0" parTransId="{2E8E2F71-963F-404C-AA84-E25190620CFF}" sibTransId="{42870803-C2C5-49EE-B10F-C30926C4970E}"/>
    <dgm:cxn modelId="{FA00093E-C24C-4ECF-8E11-ACAAB14A2B0F}" srcId="{3B9747FF-9FFA-4604-8BE6-CB3A4490E2C0}" destId="{7DB300E1-26A3-4AF4-BD7E-4498D67C5ABA}" srcOrd="0" destOrd="0" parTransId="{AD550DB2-4D91-4D6C-93C7-CCD8E181A76F}" sibTransId="{A8DC7C71-47D4-47E4-A577-28998BFA7638}"/>
    <dgm:cxn modelId="{269A5B5D-AE1C-4B76-9958-D2835972C9E5}" type="presOf" srcId="{D684A1FA-A484-40A3-A9CA-27133D366370}" destId="{856711DC-37B7-4867-871D-0632C50EFC85}" srcOrd="0" destOrd="0" presId="urn:microsoft.com/office/officeart/2018/5/layout/IconLeafLabelList"/>
    <dgm:cxn modelId="{C9BB8A42-8125-4187-8F23-CF3CADDF93F9}" type="presOf" srcId="{6D1DC81B-3FC1-45C8-BFBC-6D62E6E0A387}" destId="{9068403A-D482-4535-A61E-072F26ECAEB9}" srcOrd="0" destOrd="0" presId="urn:microsoft.com/office/officeart/2018/5/layout/IconLeafLabelList"/>
    <dgm:cxn modelId="{003A9465-A87B-40F6-ABE8-A1AC1B3EC756}" type="presOf" srcId="{3B9747FF-9FFA-4604-8BE6-CB3A4490E2C0}" destId="{AB90E0CA-75D0-4A3C-ACD2-F4D4C465C351}" srcOrd="0" destOrd="0" presId="urn:microsoft.com/office/officeart/2018/5/layout/IconLeafLabelList"/>
    <dgm:cxn modelId="{754D986B-E93C-429E-8DFD-2DC878C0CABC}" type="presOf" srcId="{7DB300E1-26A3-4AF4-BD7E-4498D67C5ABA}" destId="{C64981E3-A509-45CF-877A-193A07EF7FD3}" srcOrd="0" destOrd="0" presId="urn:microsoft.com/office/officeart/2018/5/layout/IconLeafLabelList"/>
    <dgm:cxn modelId="{9C65C992-92C1-40BF-A44F-5D5BFCE3D191}" srcId="{3B9747FF-9FFA-4604-8BE6-CB3A4490E2C0}" destId="{6D1DC81B-3FC1-45C8-BFBC-6D62E6E0A387}" srcOrd="1" destOrd="0" parTransId="{68B15A63-AA8F-427B-A98A-A6B6A38EC49F}" sibTransId="{655EA15D-273D-4D0A-916F-DDEC01DEEE91}"/>
    <dgm:cxn modelId="{22D9AE3E-B4E2-42EA-BA38-F58E50D8B89A}" type="presParOf" srcId="{AB90E0CA-75D0-4A3C-ACD2-F4D4C465C351}" destId="{A8F1FB65-FE5E-4A1D-853B-A85E71FEC187}" srcOrd="0" destOrd="0" presId="urn:microsoft.com/office/officeart/2018/5/layout/IconLeafLabelList"/>
    <dgm:cxn modelId="{CAB2A4D7-59CC-4B66-8222-3475DCECD6F0}" type="presParOf" srcId="{A8F1FB65-FE5E-4A1D-853B-A85E71FEC187}" destId="{B416C0F0-9D26-4360-A554-639198D8D584}" srcOrd="0" destOrd="0" presId="urn:microsoft.com/office/officeart/2018/5/layout/IconLeafLabelList"/>
    <dgm:cxn modelId="{9D077CBA-8B32-43A4-ACC9-A785F0311B7A}" type="presParOf" srcId="{A8F1FB65-FE5E-4A1D-853B-A85E71FEC187}" destId="{3DACF3A4-8040-4D4F-864E-0B82348B76CE}" srcOrd="1" destOrd="0" presId="urn:microsoft.com/office/officeart/2018/5/layout/IconLeafLabelList"/>
    <dgm:cxn modelId="{8FF93CCB-1EA8-46FC-B4F4-F5484E70CDF2}" type="presParOf" srcId="{A8F1FB65-FE5E-4A1D-853B-A85E71FEC187}" destId="{BC404218-A7D2-4724-932B-B7928C9A5749}" srcOrd="2" destOrd="0" presId="urn:microsoft.com/office/officeart/2018/5/layout/IconLeafLabelList"/>
    <dgm:cxn modelId="{81D8BD78-EB3D-4BA3-9F94-C2280E260BD0}" type="presParOf" srcId="{A8F1FB65-FE5E-4A1D-853B-A85E71FEC187}" destId="{C64981E3-A509-45CF-877A-193A07EF7FD3}" srcOrd="3" destOrd="0" presId="urn:microsoft.com/office/officeart/2018/5/layout/IconLeafLabelList"/>
    <dgm:cxn modelId="{BA9B22A8-811F-449C-8BA3-CC09BA310E75}" type="presParOf" srcId="{AB90E0CA-75D0-4A3C-ACD2-F4D4C465C351}" destId="{BA0B98D1-5C00-46AA-A480-095C5C722086}" srcOrd="1" destOrd="0" presId="urn:microsoft.com/office/officeart/2018/5/layout/IconLeafLabelList"/>
    <dgm:cxn modelId="{3D22865A-9EA3-485B-9F07-1E7B049D9B04}" type="presParOf" srcId="{AB90E0CA-75D0-4A3C-ACD2-F4D4C465C351}" destId="{97CE9980-503E-47EC-86FF-920970A99769}" srcOrd="2" destOrd="0" presId="urn:microsoft.com/office/officeart/2018/5/layout/IconLeafLabelList"/>
    <dgm:cxn modelId="{01266CFF-6EC3-4A4C-8E19-12E2B991DBF7}" type="presParOf" srcId="{97CE9980-503E-47EC-86FF-920970A99769}" destId="{EDB4160D-E92E-47D2-9651-2E7D0D9016A0}" srcOrd="0" destOrd="0" presId="urn:microsoft.com/office/officeart/2018/5/layout/IconLeafLabelList"/>
    <dgm:cxn modelId="{F4150AA6-0E1D-40A2-AC23-F2A423AAA459}" type="presParOf" srcId="{97CE9980-503E-47EC-86FF-920970A99769}" destId="{C285AC71-0AA0-4B19-BF8F-16F8ED9D68A7}" srcOrd="1" destOrd="0" presId="urn:microsoft.com/office/officeart/2018/5/layout/IconLeafLabelList"/>
    <dgm:cxn modelId="{E9748B1E-B86D-4878-BFE1-CBFD322E01B5}" type="presParOf" srcId="{97CE9980-503E-47EC-86FF-920970A99769}" destId="{5A2917AA-C571-4A25-9515-C5F198F8528C}" srcOrd="2" destOrd="0" presId="urn:microsoft.com/office/officeart/2018/5/layout/IconLeafLabelList"/>
    <dgm:cxn modelId="{B4FA969C-D39F-41B9-88A8-6AF687C55D1D}" type="presParOf" srcId="{97CE9980-503E-47EC-86FF-920970A99769}" destId="{9068403A-D482-4535-A61E-072F26ECAEB9}" srcOrd="3" destOrd="0" presId="urn:microsoft.com/office/officeart/2018/5/layout/IconLeafLabelList"/>
    <dgm:cxn modelId="{DCE79BB3-5092-40F5-9D11-F839FB20D360}" type="presParOf" srcId="{AB90E0CA-75D0-4A3C-ACD2-F4D4C465C351}" destId="{83F8B174-8FD9-45EB-873E-B5FC66E6C5D0}" srcOrd="3" destOrd="0" presId="urn:microsoft.com/office/officeart/2018/5/layout/IconLeafLabelList"/>
    <dgm:cxn modelId="{4AF72796-4807-4DB7-84A7-5D8D7C7144E9}" type="presParOf" srcId="{AB90E0CA-75D0-4A3C-ACD2-F4D4C465C351}" destId="{2925AFBF-7E86-4777-B950-F744A2372828}" srcOrd="4" destOrd="0" presId="urn:microsoft.com/office/officeart/2018/5/layout/IconLeafLabelList"/>
    <dgm:cxn modelId="{B2580434-01DD-417D-BE4E-3776A59979B0}" type="presParOf" srcId="{2925AFBF-7E86-4777-B950-F744A2372828}" destId="{41AFFD8C-6BF8-41A8-86D6-FE84731ED489}" srcOrd="0" destOrd="0" presId="urn:microsoft.com/office/officeart/2018/5/layout/IconLeafLabelList"/>
    <dgm:cxn modelId="{D2952EA1-7684-422F-AC41-8F532A023AD6}" type="presParOf" srcId="{2925AFBF-7E86-4777-B950-F744A2372828}" destId="{8350A297-8586-4AE1-946F-92162EAD145D}" srcOrd="1" destOrd="0" presId="urn:microsoft.com/office/officeart/2018/5/layout/IconLeafLabelList"/>
    <dgm:cxn modelId="{F2E419E6-7689-4D7B-9E53-0C3FA374816B}" type="presParOf" srcId="{2925AFBF-7E86-4777-B950-F744A2372828}" destId="{006CD70B-6539-4008-B759-B98936BF9D14}" srcOrd="2" destOrd="0" presId="urn:microsoft.com/office/officeart/2018/5/layout/IconLeafLabelList"/>
    <dgm:cxn modelId="{81377995-B9F6-4797-B267-55E72BF8A39E}" type="presParOf" srcId="{2925AFBF-7E86-4777-B950-F744A2372828}" destId="{856711DC-37B7-4867-871D-0632C50EFC85}"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42C0F1B-67B1-4739-965D-01FC5B7BAEE5}"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67A8722D-5AB1-419B-9477-B7FEB2464457}">
      <dgm:prSet/>
      <dgm:spPr/>
      <dgm:t>
        <a:bodyPr/>
        <a:lstStyle/>
        <a:p>
          <a:r>
            <a:rPr lang="en-US"/>
            <a:t>We can conclude that:</a:t>
          </a:r>
        </a:p>
      </dgm:t>
    </dgm:pt>
    <dgm:pt modelId="{AE2766A3-E8AF-4AA0-B9B1-86AD025C7B9F}" type="parTrans" cxnId="{E89C276A-64FE-42A4-A7D4-F129A26DDD33}">
      <dgm:prSet/>
      <dgm:spPr/>
      <dgm:t>
        <a:bodyPr/>
        <a:lstStyle/>
        <a:p>
          <a:endParaRPr lang="en-US"/>
        </a:p>
      </dgm:t>
    </dgm:pt>
    <dgm:pt modelId="{5D3DD84F-F6EB-4DDC-B7CC-EDC588827577}" type="sibTrans" cxnId="{E89C276A-64FE-42A4-A7D4-F129A26DDD33}">
      <dgm:prSet/>
      <dgm:spPr/>
      <dgm:t>
        <a:bodyPr/>
        <a:lstStyle/>
        <a:p>
          <a:endParaRPr lang="en-US"/>
        </a:p>
      </dgm:t>
    </dgm:pt>
    <dgm:pt modelId="{16E1B264-1BB4-47FE-802E-C99932EFEA14}">
      <dgm:prSet/>
      <dgm:spPr/>
      <dgm:t>
        <a:bodyPr/>
        <a:lstStyle/>
        <a:p>
          <a:r>
            <a:rPr lang="en-US"/>
            <a:t>The larger the flight amount at a launch site, the greater the success rate at a launch site.</a:t>
          </a:r>
        </a:p>
      </dgm:t>
    </dgm:pt>
    <dgm:pt modelId="{A2124C05-B038-4D66-BA39-9A4AB2890150}" type="parTrans" cxnId="{F5F28F3C-28DC-4213-9C17-B37828744BC7}">
      <dgm:prSet/>
      <dgm:spPr/>
      <dgm:t>
        <a:bodyPr/>
        <a:lstStyle/>
        <a:p>
          <a:endParaRPr lang="en-US"/>
        </a:p>
      </dgm:t>
    </dgm:pt>
    <dgm:pt modelId="{7B28D837-CA60-4172-91D6-7DCDB3DFB23D}" type="sibTrans" cxnId="{F5F28F3C-28DC-4213-9C17-B37828744BC7}">
      <dgm:prSet/>
      <dgm:spPr/>
      <dgm:t>
        <a:bodyPr/>
        <a:lstStyle/>
        <a:p>
          <a:endParaRPr lang="en-US"/>
        </a:p>
      </dgm:t>
    </dgm:pt>
    <dgm:pt modelId="{5BA9719A-D55F-4C17-B563-5144AA1527BF}">
      <dgm:prSet/>
      <dgm:spPr/>
      <dgm:t>
        <a:bodyPr/>
        <a:lstStyle/>
        <a:p>
          <a:r>
            <a:rPr lang="en-US"/>
            <a:t>Launch success rate started to increase in 2013 till 2020.</a:t>
          </a:r>
        </a:p>
      </dgm:t>
    </dgm:pt>
    <dgm:pt modelId="{25BCBEC3-6FDE-4B2D-B191-68FC4DA363E7}" type="parTrans" cxnId="{20866FE9-7933-4099-B78D-60B741B82D9D}">
      <dgm:prSet/>
      <dgm:spPr/>
      <dgm:t>
        <a:bodyPr/>
        <a:lstStyle/>
        <a:p>
          <a:endParaRPr lang="en-US"/>
        </a:p>
      </dgm:t>
    </dgm:pt>
    <dgm:pt modelId="{2B945253-8976-4A8A-AF54-A36443CCC07B}" type="sibTrans" cxnId="{20866FE9-7933-4099-B78D-60B741B82D9D}">
      <dgm:prSet/>
      <dgm:spPr/>
      <dgm:t>
        <a:bodyPr/>
        <a:lstStyle/>
        <a:p>
          <a:endParaRPr lang="en-US"/>
        </a:p>
      </dgm:t>
    </dgm:pt>
    <dgm:pt modelId="{27946C0A-5D22-42ED-8764-CAD4283B824D}">
      <dgm:prSet/>
      <dgm:spPr/>
      <dgm:t>
        <a:bodyPr/>
        <a:lstStyle/>
        <a:p>
          <a:r>
            <a:rPr lang="en-US"/>
            <a:t>Orbits ES-L1, GEO, HEO, SSO, VLEO had the most success rate.</a:t>
          </a:r>
        </a:p>
      </dgm:t>
    </dgm:pt>
    <dgm:pt modelId="{656FE232-D9D1-439E-ABDE-D1FC523B3E36}" type="parTrans" cxnId="{2EC7C9CE-FEC5-43D5-88DA-F1F45D9D7ACF}">
      <dgm:prSet/>
      <dgm:spPr/>
      <dgm:t>
        <a:bodyPr/>
        <a:lstStyle/>
        <a:p>
          <a:endParaRPr lang="en-US"/>
        </a:p>
      </dgm:t>
    </dgm:pt>
    <dgm:pt modelId="{7637ECFE-2592-4E25-A0CE-51F226576D9C}" type="sibTrans" cxnId="{2EC7C9CE-FEC5-43D5-88DA-F1F45D9D7ACF}">
      <dgm:prSet/>
      <dgm:spPr/>
      <dgm:t>
        <a:bodyPr/>
        <a:lstStyle/>
        <a:p>
          <a:endParaRPr lang="en-US"/>
        </a:p>
      </dgm:t>
    </dgm:pt>
    <dgm:pt modelId="{E292C6CD-9D0A-4DAC-ABF0-6100105D9835}">
      <dgm:prSet/>
      <dgm:spPr/>
      <dgm:t>
        <a:bodyPr/>
        <a:lstStyle/>
        <a:p>
          <a:r>
            <a:rPr lang="en-US"/>
            <a:t>KSC LC-39A had the most successful launches of any sites.</a:t>
          </a:r>
        </a:p>
      </dgm:t>
    </dgm:pt>
    <dgm:pt modelId="{D21F7A93-1941-4B5D-AE6D-F48AED3A1A4D}" type="parTrans" cxnId="{E1EEC3D3-C9DA-40BA-818E-31D63DEEE258}">
      <dgm:prSet/>
      <dgm:spPr/>
      <dgm:t>
        <a:bodyPr/>
        <a:lstStyle/>
        <a:p>
          <a:endParaRPr lang="en-US"/>
        </a:p>
      </dgm:t>
    </dgm:pt>
    <dgm:pt modelId="{5D1290C6-DB6C-4B60-AE1B-B877EBB2C1B8}" type="sibTrans" cxnId="{E1EEC3D3-C9DA-40BA-818E-31D63DEEE258}">
      <dgm:prSet/>
      <dgm:spPr/>
      <dgm:t>
        <a:bodyPr/>
        <a:lstStyle/>
        <a:p>
          <a:endParaRPr lang="en-US"/>
        </a:p>
      </dgm:t>
    </dgm:pt>
    <dgm:pt modelId="{68AA8D08-4581-407B-8FC7-A0F4844F156D}">
      <dgm:prSet/>
      <dgm:spPr/>
      <dgm:t>
        <a:bodyPr/>
        <a:lstStyle/>
        <a:p>
          <a:r>
            <a:rPr lang="en-US"/>
            <a:t>The Decision tree classifier is the best machine learning algorithm for this task.</a:t>
          </a:r>
        </a:p>
      </dgm:t>
    </dgm:pt>
    <dgm:pt modelId="{96A56F61-6F7A-4494-B2EE-A97BFC6E5C23}" type="parTrans" cxnId="{21B3D906-845B-47BA-9A21-32535A1FBF73}">
      <dgm:prSet/>
      <dgm:spPr/>
      <dgm:t>
        <a:bodyPr/>
        <a:lstStyle/>
        <a:p>
          <a:endParaRPr lang="en-US"/>
        </a:p>
      </dgm:t>
    </dgm:pt>
    <dgm:pt modelId="{2A418974-6FD2-4792-A16D-0FBDF3145D05}" type="sibTrans" cxnId="{21B3D906-845B-47BA-9A21-32535A1FBF73}">
      <dgm:prSet/>
      <dgm:spPr/>
      <dgm:t>
        <a:bodyPr/>
        <a:lstStyle/>
        <a:p>
          <a:endParaRPr lang="en-US"/>
        </a:p>
      </dgm:t>
    </dgm:pt>
    <dgm:pt modelId="{4107BCC9-4EF0-47FE-BA6D-61897B04ECBF}" type="pres">
      <dgm:prSet presAssocID="{E42C0F1B-67B1-4739-965D-01FC5B7BAEE5}" presName="Name0" presStyleCnt="0">
        <dgm:presLayoutVars>
          <dgm:dir/>
          <dgm:resizeHandles val="exact"/>
        </dgm:presLayoutVars>
      </dgm:prSet>
      <dgm:spPr/>
    </dgm:pt>
    <dgm:pt modelId="{34D25F33-5013-4836-8C5D-9D8781085DE2}" type="pres">
      <dgm:prSet presAssocID="{67A8722D-5AB1-419B-9477-B7FEB2464457}" presName="node" presStyleLbl="node1" presStyleIdx="0" presStyleCnt="6">
        <dgm:presLayoutVars>
          <dgm:bulletEnabled val="1"/>
        </dgm:presLayoutVars>
      </dgm:prSet>
      <dgm:spPr/>
    </dgm:pt>
    <dgm:pt modelId="{E235F246-FB10-43DB-B220-AADF0A2A7D3B}" type="pres">
      <dgm:prSet presAssocID="{5D3DD84F-F6EB-4DDC-B7CC-EDC588827577}" presName="sibTrans" presStyleLbl="sibTrans1D1" presStyleIdx="0" presStyleCnt="5"/>
      <dgm:spPr/>
    </dgm:pt>
    <dgm:pt modelId="{79A4E20E-4C32-4C42-A718-1DFAE72DE57C}" type="pres">
      <dgm:prSet presAssocID="{5D3DD84F-F6EB-4DDC-B7CC-EDC588827577}" presName="connectorText" presStyleLbl="sibTrans1D1" presStyleIdx="0" presStyleCnt="5"/>
      <dgm:spPr/>
    </dgm:pt>
    <dgm:pt modelId="{CF1F572B-EBCC-4164-9087-A98BB52CED35}" type="pres">
      <dgm:prSet presAssocID="{16E1B264-1BB4-47FE-802E-C99932EFEA14}" presName="node" presStyleLbl="node1" presStyleIdx="1" presStyleCnt="6">
        <dgm:presLayoutVars>
          <dgm:bulletEnabled val="1"/>
        </dgm:presLayoutVars>
      </dgm:prSet>
      <dgm:spPr/>
    </dgm:pt>
    <dgm:pt modelId="{C3AC6B8B-D633-4B7C-800C-26F7B08BCE4D}" type="pres">
      <dgm:prSet presAssocID="{7B28D837-CA60-4172-91D6-7DCDB3DFB23D}" presName="sibTrans" presStyleLbl="sibTrans1D1" presStyleIdx="1" presStyleCnt="5"/>
      <dgm:spPr/>
    </dgm:pt>
    <dgm:pt modelId="{5EFA902A-34F8-4186-B8F0-AC59EA0D42AC}" type="pres">
      <dgm:prSet presAssocID="{7B28D837-CA60-4172-91D6-7DCDB3DFB23D}" presName="connectorText" presStyleLbl="sibTrans1D1" presStyleIdx="1" presStyleCnt="5"/>
      <dgm:spPr/>
    </dgm:pt>
    <dgm:pt modelId="{BC3CD512-0839-4EFA-B4BB-DC8B68691FF8}" type="pres">
      <dgm:prSet presAssocID="{5BA9719A-D55F-4C17-B563-5144AA1527BF}" presName="node" presStyleLbl="node1" presStyleIdx="2" presStyleCnt="6">
        <dgm:presLayoutVars>
          <dgm:bulletEnabled val="1"/>
        </dgm:presLayoutVars>
      </dgm:prSet>
      <dgm:spPr/>
    </dgm:pt>
    <dgm:pt modelId="{B6F67B40-6F09-4E51-B388-6988F7EA74BD}" type="pres">
      <dgm:prSet presAssocID="{2B945253-8976-4A8A-AF54-A36443CCC07B}" presName="sibTrans" presStyleLbl="sibTrans1D1" presStyleIdx="2" presStyleCnt="5"/>
      <dgm:spPr/>
    </dgm:pt>
    <dgm:pt modelId="{64D7B821-1E6D-4C81-A827-A6567A27B711}" type="pres">
      <dgm:prSet presAssocID="{2B945253-8976-4A8A-AF54-A36443CCC07B}" presName="connectorText" presStyleLbl="sibTrans1D1" presStyleIdx="2" presStyleCnt="5"/>
      <dgm:spPr/>
    </dgm:pt>
    <dgm:pt modelId="{D3C1F574-A459-453C-81F6-C054D3DF9ACE}" type="pres">
      <dgm:prSet presAssocID="{27946C0A-5D22-42ED-8764-CAD4283B824D}" presName="node" presStyleLbl="node1" presStyleIdx="3" presStyleCnt="6">
        <dgm:presLayoutVars>
          <dgm:bulletEnabled val="1"/>
        </dgm:presLayoutVars>
      </dgm:prSet>
      <dgm:spPr/>
    </dgm:pt>
    <dgm:pt modelId="{315B8264-11DA-4579-BDBB-C3533B11CE43}" type="pres">
      <dgm:prSet presAssocID="{7637ECFE-2592-4E25-A0CE-51F226576D9C}" presName="sibTrans" presStyleLbl="sibTrans1D1" presStyleIdx="3" presStyleCnt="5"/>
      <dgm:spPr/>
    </dgm:pt>
    <dgm:pt modelId="{355A0DB0-33E0-4CAC-A91A-CFCCFEC370EA}" type="pres">
      <dgm:prSet presAssocID="{7637ECFE-2592-4E25-A0CE-51F226576D9C}" presName="connectorText" presStyleLbl="sibTrans1D1" presStyleIdx="3" presStyleCnt="5"/>
      <dgm:spPr/>
    </dgm:pt>
    <dgm:pt modelId="{E79980BD-A6BC-4622-8E08-43402375550A}" type="pres">
      <dgm:prSet presAssocID="{E292C6CD-9D0A-4DAC-ABF0-6100105D9835}" presName="node" presStyleLbl="node1" presStyleIdx="4" presStyleCnt="6">
        <dgm:presLayoutVars>
          <dgm:bulletEnabled val="1"/>
        </dgm:presLayoutVars>
      </dgm:prSet>
      <dgm:spPr/>
    </dgm:pt>
    <dgm:pt modelId="{A9D44FE4-DDF1-474C-820A-7C5CFE76D6F1}" type="pres">
      <dgm:prSet presAssocID="{5D1290C6-DB6C-4B60-AE1B-B877EBB2C1B8}" presName="sibTrans" presStyleLbl="sibTrans1D1" presStyleIdx="4" presStyleCnt="5"/>
      <dgm:spPr/>
    </dgm:pt>
    <dgm:pt modelId="{087E8697-65C9-4331-A992-1256F75CFF77}" type="pres">
      <dgm:prSet presAssocID="{5D1290C6-DB6C-4B60-AE1B-B877EBB2C1B8}" presName="connectorText" presStyleLbl="sibTrans1D1" presStyleIdx="4" presStyleCnt="5"/>
      <dgm:spPr/>
    </dgm:pt>
    <dgm:pt modelId="{978E3B9B-7418-4EEB-B587-995506E49097}" type="pres">
      <dgm:prSet presAssocID="{68AA8D08-4581-407B-8FC7-A0F4844F156D}" presName="node" presStyleLbl="node1" presStyleIdx="5" presStyleCnt="6">
        <dgm:presLayoutVars>
          <dgm:bulletEnabled val="1"/>
        </dgm:presLayoutVars>
      </dgm:prSet>
      <dgm:spPr/>
    </dgm:pt>
  </dgm:ptLst>
  <dgm:cxnLst>
    <dgm:cxn modelId="{21B3D906-845B-47BA-9A21-32535A1FBF73}" srcId="{E42C0F1B-67B1-4739-965D-01FC5B7BAEE5}" destId="{68AA8D08-4581-407B-8FC7-A0F4844F156D}" srcOrd="5" destOrd="0" parTransId="{96A56F61-6F7A-4494-B2EE-A97BFC6E5C23}" sibTransId="{2A418974-6FD2-4792-A16D-0FBDF3145D05}"/>
    <dgm:cxn modelId="{DD8A6C0A-B90E-4F3C-9209-3B1E98C2EB02}" type="presOf" srcId="{5BA9719A-D55F-4C17-B563-5144AA1527BF}" destId="{BC3CD512-0839-4EFA-B4BB-DC8B68691FF8}" srcOrd="0" destOrd="0" presId="urn:microsoft.com/office/officeart/2016/7/layout/RepeatingBendingProcessNew"/>
    <dgm:cxn modelId="{CF93890C-C5C2-4A44-A60A-29EDB6C628EF}" type="presOf" srcId="{7637ECFE-2592-4E25-A0CE-51F226576D9C}" destId="{315B8264-11DA-4579-BDBB-C3533B11CE43}" srcOrd="0" destOrd="0" presId="urn:microsoft.com/office/officeart/2016/7/layout/RepeatingBendingProcessNew"/>
    <dgm:cxn modelId="{DB1A1115-AB4E-43E4-AAA9-9117E81EF2E6}" type="presOf" srcId="{E292C6CD-9D0A-4DAC-ABF0-6100105D9835}" destId="{E79980BD-A6BC-4622-8E08-43402375550A}" srcOrd="0" destOrd="0" presId="urn:microsoft.com/office/officeart/2016/7/layout/RepeatingBendingProcessNew"/>
    <dgm:cxn modelId="{0327C92A-389D-44EE-BBEB-F5E8658C0169}" type="presOf" srcId="{68AA8D08-4581-407B-8FC7-A0F4844F156D}" destId="{978E3B9B-7418-4EEB-B587-995506E49097}" srcOrd="0" destOrd="0" presId="urn:microsoft.com/office/officeart/2016/7/layout/RepeatingBendingProcessNew"/>
    <dgm:cxn modelId="{A281112E-42B6-4919-A7E2-F79547DDE1F7}" type="presOf" srcId="{16E1B264-1BB4-47FE-802E-C99932EFEA14}" destId="{CF1F572B-EBCC-4164-9087-A98BB52CED35}" srcOrd="0" destOrd="0" presId="urn:microsoft.com/office/officeart/2016/7/layout/RepeatingBendingProcessNew"/>
    <dgm:cxn modelId="{E7BBE22E-920A-45D4-957B-76736334418C}" type="presOf" srcId="{5D3DD84F-F6EB-4DDC-B7CC-EDC588827577}" destId="{E235F246-FB10-43DB-B220-AADF0A2A7D3B}" srcOrd="0" destOrd="0" presId="urn:microsoft.com/office/officeart/2016/7/layout/RepeatingBendingProcessNew"/>
    <dgm:cxn modelId="{F5F28F3C-28DC-4213-9C17-B37828744BC7}" srcId="{E42C0F1B-67B1-4739-965D-01FC5B7BAEE5}" destId="{16E1B264-1BB4-47FE-802E-C99932EFEA14}" srcOrd="1" destOrd="0" parTransId="{A2124C05-B038-4D66-BA39-9A4AB2890150}" sibTransId="{7B28D837-CA60-4172-91D6-7DCDB3DFB23D}"/>
    <dgm:cxn modelId="{92EF263D-C984-49C8-BF95-6A5A9139F550}" type="presOf" srcId="{5D1290C6-DB6C-4B60-AE1B-B877EBB2C1B8}" destId="{087E8697-65C9-4331-A992-1256F75CFF77}" srcOrd="1" destOrd="0" presId="urn:microsoft.com/office/officeart/2016/7/layout/RepeatingBendingProcessNew"/>
    <dgm:cxn modelId="{5EF6E948-E26F-400B-844F-E2E1FAE57A32}" type="presOf" srcId="{5D3DD84F-F6EB-4DDC-B7CC-EDC588827577}" destId="{79A4E20E-4C32-4C42-A718-1DFAE72DE57C}" srcOrd="1" destOrd="0" presId="urn:microsoft.com/office/officeart/2016/7/layout/RepeatingBendingProcessNew"/>
    <dgm:cxn modelId="{E89C276A-64FE-42A4-A7D4-F129A26DDD33}" srcId="{E42C0F1B-67B1-4739-965D-01FC5B7BAEE5}" destId="{67A8722D-5AB1-419B-9477-B7FEB2464457}" srcOrd="0" destOrd="0" parTransId="{AE2766A3-E8AF-4AA0-B9B1-86AD025C7B9F}" sibTransId="{5D3DD84F-F6EB-4DDC-B7CC-EDC588827577}"/>
    <dgm:cxn modelId="{E9044C6C-A73F-42C5-BC68-F89CAB723102}" type="presOf" srcId="{5D1290C6-DB6C-4B60-AE1B-B877EBB2C1B8}" destId="{A9D44FE4-DDF1-474C-820A-7C5CFE76D6F1}" srcOrd="0" destOrd="0" presId="urn:microsoft.com/office/officeart/2016/7/layout/RepeatingBendingProcessNew"/>
    <dgm:cxn modelId="{EA68E54E-4A72-44FF-B686-33480E025376}" type="presOf" srcId="{7637ECFE-2592-4E25-A0CE-51F226576D9C}" destId="{355A0DB0-33E0-4CAC-A91A-CFCCFEC370EA}" srcOrd="1" destOrd="0" presId="urn:microsoft.com/office/officeart/2016/7/layout/RepeatingBendingProcessNew"/>
    <dgm:cxn modelId="{D5D62D79-50E0-4ACD-81F2-D2A0A1133A18}" type="presOf" srcId="{67A8722D-5AB1-419B-9477-B7FEB2464457}" destId="{34D25F33-5013-4836-8C5D-9D8781085DE2}" srcOrd="0" destOrd="0" presId="urn:microsoft.com/office/officeart/2016/7/layout/RepeatingBendingProcessNew"/>
    <dgm:cxn modelId="{D1EC058E-E017-4A24-9155-8E2EC5B02FA4}" type="presOf" srcId="{2B945253-8976-4A8A-AF54-A36443CCC07B}" destId="{64D7B821-1E6D-4C81-A827-A6567A27B711}" srcOrd="1" destOrd="0" presId="urn:microsoft.com/office/officeart/2016/7/layout/RepeatingBendingProcessNew"/>
    <dgm:cxn modelId="{DEC9CC92-FD58-45D6-B3CC-B2333C543D3E}" type="presOf" srcId="{27946C0A-5D22-42ED-8764-CAD4283B824D}" destId="{D3C1F574-A459-453C-81F6-C054D3DF9ACE}" srcOrd="0" destOrd="0" presId="urn:microsoft.com/office/officeart/2016/7/layout/RepeatingBendingProcessNew"/>
    <dgm:cxn modelId="{3B2A4F9C-F2BD-4038-8CDE-669AA2E6B71D}" type="presOf" srcId="{7B28D837-CA60-4172-91D6-7DCDB3DFB23D}" destId="{C3AC6B8B-D633-4B7C-800C-26F7B08BCE4D}" srcOrd="0" destOrd="0" presId="urn:microsoft.com/office/officeart/2016/7/layout/RepeatingBendingProcessNew"/>
    <dgm:cxn modelId="{2EC7C9CE-FEC5-43D5-88DA-F1F45D9D7ACF}" srcId="{E42C0F1B-67B1-4739-965D-01FC5B7BAEE5}" destId="{27946C0A-5D22-42ED-8764-CAD4283B824D}" srcOrd="3" destOrd="0" parTransId="{656FE232-D9D1-439E-ABDE-D1FC523B3E36}" sibTransId="{7637ECFE-2592-4E25-A0CE-51F226576D9C}"/>
    <dgm:cxn modelId="{E1EEC3D3-C9DA-40BA-818E-31D63DEEE258}" srcId="{E42C0F1B-67B1-4739-965D-01FC5B7BAEE5}" destId="{E292C6CD-9D0A-4DAC-ABF0-6100105D9835}" srcOrd="4" destOrd="0" parTransId="{D21F7A93-1941-4B5D-AE6D-F48AED3A1A4D}" sibTransId="{5D1290C6-DB6C-4B60-AE1B-B877EBB2C1B8}"/>
    <dgm:cxn modelId="{D602B4DC-1946-4B8C-B0D1-60732B74867D}" type="presOf" srcId="{2B945253-8976-4A8A-AF54-A36443CCC07B}" destId="{B6F67B40-6F09-4E51-B388-6988F7EA74BD}" srcOrd="0" destOrd="0" presId="urn:microsoft.com/office/officeart/2016/7/layout/RepeatingBendingProcessNew"/>
    <dgm:cxn modelId="{F398A8E1-430B-4246-9CBE-891560170BCB}" type="presOf" srcId="{7B28D837-CA60-4172-91D6-7DCDB3DFB23D}" destId="{5EFA902A-34F8-4186-B8F0-AC59EA0D42AC}" srcOrd="1" destOrd="0" presId="urn:microsoft.com/office/officeart/2016/7/layout/RepeatingBendingProcessNew"/>
    <dgm:cxn modelId="{20866FE9-7933-4099-B78D-60B741B82D9D}" srcId="{E42C0F1B-67B1-4739-965D-01FC5B7BAEE5}" destId="{5BA9719A-D55F-4C17-B563-5144AA1527BF}" srcOrd="2" destOrd="0" parTransId="{25BCBEC3-6FDE-4B2D-B191-68FC4DA363E7}" sibTransId="{2B945253-8976-4A8A-AF54-A36443CCC07B}"/>
    <dgm:cxn modelId="{42EE10ED-963D-4487-9423-F64C1F3F78BC}" type="presOf" srcId="{E42C0F1B-67B1-4739-965D-01FC5B7BAEE5}" destId="{4107BCC9-4EF0-47FE-BA6D-61897B04ECBF}" srcOrd="0" destOrd="0" presId="urn:microsoft.com/office/officeart/2016/7/layout/RepeatingBendingProcessNew"/>
    <dgm:cxn modelId="{B11F2687-9DB9-4DD0-81C9-3FBF5D46E6BD}" type="presParOf" srcId="{4107BCC9-4EF0-47FE-BA6D-61897B04ECBF}" destId="{34D25F33-5013-4836-8C5D-9D8781085DE2}" srcOrd="0" destOrd="0" presId="urn:microsoft.com/office/officeart/2016/7/layout/RepeatingBendingProcessNew"/>
    <dgm:cxn modelId="{9630DAA0-BACD-4C02-8CD6-3C110C1951CE}" type="presParOf" srcId="{4107BCC9-4EF0-47FE-BA6D-61897B04ECBF}" destId="{E235F246-FB10-43DB-B220-AADF0A2A7D3B}" srcOrd="1" destOrd="0" presId="urn:microsoft.com/office/officeart/2016/7/layout/RepeatingBendingProcessNew"/>
    <dgm:cxn modelId="{6D981713-698E-4F1A-A69D-1B142A7AEF15}" type="presParOf" srcId="{E235F246-FB10-43DB-B220-AADF0A2A7D3B}" destId="{79A4E20E-4C32-4C42-A718-1DFAE72DE57C}" srcOrd="0" destOrd="0" presId="urn:microsoft.com/office/officeart/2016/7/layout/RepeatingBendingProcessNew"/>
    <dgm:cxn modelId="{B5A2B072-3BC7-4017-87C8-EAE7CDAB6D4A}" type="presParOf" srcId="{4107BCC9-4EF0-47FE-BA6D-61897B04ECBF}" destId="{CF1F572B-EBCC-4164-9087-A98BB52CED35}" srcOrd="2" destOrd="0" presId="urn:microsoft.com/office/officeart/2016/7/layout/RepeatingBendingProcessNew"/>
    <dgm:cxn modelId="{25D3A0C5-5098-40A9-9A35-0B595DE1F711}" type="presParOf" srcId="{4107BCC9-4EF0-47FE-BA6D-61897B04ECBF}" destId="{C3AC6B8B-D633-4B7C-800C-26F7B08BCE4D}" srcOrd="3" destOrd="0" presId="urn:microsoft.com/office/officeart/2016/7/layout/RepeatingBendingProcessNew"/>
    <dgm:cxn modelId="{64200C0F-D36F-4FB6-9567-CE086D9EA336}" type="presParOf" srcId="{C3AC6B8B-D633-4B7C-800C-26F7B08BCE4D}" destId="{5EFA902A-34F8-4186-B8F0-AC59EA0D42AC}" srcOrd="0" destOrd="0" presId="urn:microsoft.com/office/officeart/2016/7/layout/RepeatingBendingProcessNew"/>
    <dgm:cxn modelId="{396F1786-DE2C-4B18-A616-8505DF403C0B}" type="presParOf" srcId="{4107BCC9-4EF0-47FE-BA6D-61897B04ECBF}" destId="{BC3CD512-0839-4EFA-B4BB-DC8B68691FF8}" srcOrd="4" destOrd="0" presId="urn:microsoft.com/office/officeart/2016/7/layout/RepeatingBendingProcessNew"/>
    <dgm:cxn modelId="{841E65AF-3E60-403A-8C20-F47A0D0B05ED}" type="presParOf" srcId="{4107BCC9-4EF0-47FE-BA6D-61897B04ECBF}" destId="{B6F67B40-6F09-4E51-B388-6988F7EA74BD}" srcOrd="5" destOrd="0" presId="urn:microsoft.com/office/officeart/2016/7/layout/RepeatingBendingProcessNew"/>
    <dgm:cxn modelId="{15269E16-C325-4C62-B65E-A2048844B199}" type="presParOf" srcId="{B6F67B40-6F09-4E51-B388-6988F7EA74BD}" destId="{64D7B821-1E6D-4C81-A827-A6567A27B711}" srcOrd="0" destOrd="0" presId="urn:microsoft.com/office/officeart/2016/7/layout/RepeatingBendingProcessNew"/>
    <dgm:cxn modelId="{776CE527-756F-44ED-B631-F0FD6B023C55}" type="presParOf" srcId="{4107BCC9-4EF0-47FE-BA6D-61897B04ECBF}" destId="{D3C1F574-A459-453C-81F6-C054D3DF9ACE}" srcOrd="6" destOrd="0" presId="urn:microsoft.com/office/officeart/2016/7/layout/RepeatingBendingProcessNew"/>
    <dgm:cxn modelId="{73207BED-C827-45E2-8AD2-9B05C153C3DE}" type="presParOf" srcId="{4107BCC9-4EF0-47FE-BA6D-61897B04ECBF}" destId="{315B8264-11DA-4579-BDBB-C3533B11CE43}" srcOrd="7" destOrd="0" presId="urn:microsoft.com/office/officeart/2016/7/layout/RepeatingBendingProcessNew"/>
    <dgm:cxn modelId="{8D3DE739-398A-4473-8398-6A26B7868F16}" type="presParOf" srcId="{315B8264-11DA-4579-BDBB-C3533B11CE43}" destId="{355A0DB0-33E0-4CAC-A91A-CFCCFEC370EA}" srcOrd="0" destOrd="0" presId="urn:microsoft.com/office/officeart/2016/7/layout/RepeatingBendingProcessNew"/>
    <dgm:cxn modelId="{81121954-871F-42FF-B9F2-96712E8573F6}" type="presParOf" srcId="{4107BCC9-4EF0-47FE-BA6D-61897B04ECBF}" destId="{E79980BD-A6BC-4622-8E08-43402375550A}" srcOrd="8" destOrd="0" presId="urn:microsoft.com/office/officeart/2016/7/layout/RepeatingBendingProcessNew"/>
    <dgm:cxn modelId="{D29FB7AF-98F4-4137-BD81-D9D6CB61BA82}" type="presParOf" srcId="{4107BCC9-4EF0-47FE-BA6D-61897B04ECBF}" destId="{A9D44FE4-DDF1-474C-820A-7C5CFE76D6F1}" srcOrd="9" destOrd="0" presId="urn:microsoft.com/office/officeart/2016/7/layout/RepeatingBendingProcessNew"/>
    <dgm:cxn modelId="{99A8A9F1-22D8-4AF2-A3A7-CFC74B6DEFEE}" type="presParOf" srcId="{A9D44FE4-DDF1-474C-820A-7C5CFE76D6F1}" destId="{087E8697-65C9-4331-A992-1256F75CFF77}" srcOrd="0" destOrd="0" presId="urn:microsoft.com/office/officeart/2016/7/layout/RepeatingBendingProcessNew"/>
    <dgm:cxn modelId="{B3FAAA82-B41C-4C60-A81D-15D424E12028}" type="presParOf" srcId="{4107BCC9-4EF0-47FE-BA6D-61897B04ECBF}" destId="{978E3B9B-7418-4EEB-B587-995506E4909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DCAEE0-8F1F-4B17-8096-C641DB314AA8}"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A90E3E91-D785-4539-A45C-C49A0F122AFD}">
      <dgm:prSet/>
      <dgm:spPr/>
      <dgm:t>
        <a:bodyPr/>
        <a:lstStyle/>
        <a:p>
          <a:r>
            <a:rPr lang="en-US"/>
            <a:t>Summary of methodologies</a:t>
          </a:r>
        </a:p>
      </dgm:t>
    </dgm:pt>
    <dgm:pt modelId="{4F55B401-11FB-4A46-A876-B58F0BC44807}" type="parTrans" cxnId="{D698C555-519C-4B94-BC4B-E74CB6B74D6B}">
      <dgm:prSet/>
      <dgm:spPr/>
      <dgm:t>
        <a:bodyPr/>
        <a:lstStyle/>
        <a:p>
          <a:endParaRPr lang="en-US"/>
        </a:p>
      </dgm:t>
    </dgm:pt>
    <dgm:pt modelId="{C7F93434-F310-4828-9136-6FEFFFD96042}" type="sibTrans" cxnId="{D698C555-519C-4B94-BC4B-E74CB6B74D6B}">
      <dgm:prSet/>
      <dgm:spPr/>
      <dgm:t>
        <a:bodyPr/>
        <a:lstStyle/>
        <a:p>
          <a:endParaRPr lang="en-US"/>
        </a:p>
      </dgm:t>
    </dgm:pt>
    <dgm:pt modelId="{B56B7EB6-BE02-477A-A26E-C95DC6D314DF}">
      <dgm:prSet/>
      <dgm:spPr/>
      <dgm:t>
        <a:bodyPr/>
        <a:lstStyle/>
        <a:p>
          <a:r>
            <a:rPr lang="en-US"/>
            <a:t>Data Collection through API</a:t>
          </a:r>
        </a:p>
      </dgm:t>
    </dgm:pt>
    <dgm:pt modelId="{6414269D-5EB2-4A53-9DE9-7005EFF27BA6}" type="parTrans" cxnId="{A279B8A4-1A88-4C78-AD28-9E83A4F45424}">
      <dgm:prSet/>
      <dgm:spPr/>
      <dgm:t>
        <a:bodyPr/>
        <a:lstStyle/>
        <a:p>
          <a:endParaRPr lang="en-US"/>
        </a:p>
      </dgm:t>
    </dgm:pt>
    <dgm:pt modelId="{59FF3FA0-DD98-4B6B-9D81-5C363AA67451}" type="sibTrans" cxnId="{A279B8A4-1A88-4C78-AD28-9E83A4F45424}">
      <dgm:prSet/>
      <dgm:spPr/>
      <dgm:t>
        <a:bodyPr/>
        <a:lstStyle/>
        <a:p>
          <a:endParaRPr lang="en-US"/>
        </a:p>
      </dgm:t>
    </dgm:pt>
    <dgm:pt modelId="{7D527D1A-0358-4B71-976E-CFEFC573BC66}">
      <dgm:prSet/>
      <dgm:spPr/>
      <dgm:t>
        <a:bodyPr/>
        <a:lstStyle/>
        <a:p>
          <a:r>
            <a:rPr lang="en-US"/>
            <a:t>Data Collection with Web Scraping</a:t>
          </a:r>
        </a:p>
      </dgm:t>
    </dgm:pt>
    <dgm:pt modelId="{F8D4A109-3139-4962-A9B6-09C9DF93BF4D}" type="parTrans" cxnId="{AF418F56-1EB2-4480-AF8A-C51BEC60B234}">
      <dgm:prSet/>
      <dgm:spPr/>
      <dgm:t>
        <a:bodyPr/>
        <a:lstStyle/>
        <a:p>
          <a:endParaRPr lang="en-US"/>
        </a:p>
      </dgm:t>
    </dgm:pt>
    <dgm:pt modelId="{9E5D4A43-246F-4BD7-848D-26186639D054}" type="sibTrans" cxnId="{AF418F56-1EB2-4480-AF8A-C51BEC60B234}">
      <dgm:prSet/>
      <dgm:spPr/>
      <dgm:t>
        <a:bodyPr/>
        <a:lstStyle/>
        <a:p>
          <a:endParaRPr lang="en-US"/>
        </a:p>
      </dgm:t>
    </dgm:pt>
    <dgm:pt modelId="{5F9B96D9-3598-41F4-B5ED-D131AC91FB5E}">
      <dgm:prSet/>
      <dgm:spPr/>
      <dgm:t>
        <a:bodyPr/>
        <a:lstStyle/>
        <a:p>
          <a:r>
            <a:rPr lang="en-US"/>
            <a:t>Data Wrangling</a:t>
          </a:r>
        </a:p>
      </dgm:t>
    </dgm:pt>
    <dgm:pt modelId="{A308BB2D-112D-4A1D-B51A-D49FD40F2BD8}" type="parTrans" cxnId="{F7484481-426E-4813-B825-1B7EECD0E537}">
      <dgm:prSet/>
      <dgm:spPr/>
      <dgm:t>
        <a:bodyPr/>
        <a:lstStyle/>
        <a:p>
          <a:endParaRPr lang="en-US"/>
        </a:p>
      </dgm:t>
    </dgm:pt>
    <dgm:pt modelId="{02B89936-2D26-4970-84D2-8DF4FA353069}" type="sibTrans" cxnId="{F7484481-426E-4813-B825-1B7EECD0E537}">
      <dgm:prSet/>
      <dgm:spPr/>
      <dgm:t>
        <a:bodyPr/>
        <a:lstStyle/>
        <a:p>
          <a:endParaRPr lang="en-US"/>
        </a:p>
      </dgm:t>
    </dgm:pt>
    <dgm:pt modelId="{589086F2-1A32-45F4-BDB8-84DC42A9B501}">
      <dgm:prSet/>
      <dgm:spPr/>
      <dgm:t>
        <a:bodyPr/>
        <a:lstStyle/>
        <a:p>
          <a:r>
            <a:rPr lang="en-US"/>
            <a:t>Exploratory Data Analysis with SQL</a:t>
          </a:r>
        </a:p>
      </dgm:t>
    </dgm:pt>
    <dgm:pt modelId="{F57144ED-F805-4BCC-95A1-20732724FB8E}" type="parTrans" cxnId="{7550594F-EB71-42F1-9954-1614623E7C23}">
      <dgm:prSet/>
      <dgm:spPr/>
      <dgm:t>
        <a:bodyPr/>
        <a:lstStyle/>
        <a:p>
          <a:endParaRPr lang="en-US"/>
        </a:p>
      </dgm:t>
    </dgm:pt>
    <dgm:pt modelId="{8684DDD8-997D-4C8C-A1E2-E17455914F8B}" type="sibTrans" cxnId="{7550594F-EB71-42F1-9954-1614623E7C23}">
      <dgm:prSet/>
      <dgm:spPr/>
      <dgm:t>
        <a:bodyPr/>
        <a:lstStyle/>
        <a:p>
          <a:endParaRPr lang="en-US"/>
        </a:p>
      </dgm:t>
    </dgm:pt>
    <dgm:pt modelId="{DA332D25-4BD2-4006-B679-99589F9C61D8}">
      <dgm:prSet/>
      <dgm:spPr/>
      <dgm:t>
        <a:bodyPr/>
        <a:lstStyle/>
        <a:p>
          <a:r>
            <a:rPr lang="en-US"/>
            <a:t>Exploratory Data Analysis with Data Visualization</a:t>
          </a:r>
        </a:p>
      </dgm:t>
    </dgm:pt>
    <dgm:pt modelId="{68AAEBF0-98EA-49DE-8823-83FAD5EB4221}" type="parTrans" cxnId="{0B290E69-10AE-4A84-B228-C5EC11781E0A}">
      <dgm:prSet/>
      <dgm:spPr/>
      <dgm:t>
        <a:bodyPr/>
        <a:lstStyle/>
        <a:p>
          <a:endParaRPr lang="en-US"/>
        </a:p>
      </dgm:t>
    </dgm:pt>
    <dgm:pt modelId="{176184C4-1280-48B8-A380-6BF2FD8BE70B}" type="sibTrans" cxnId="{0B290E69-10AE-4A84-B228-C5EC11781E0A}">
      <dgm:prSet/>
      <dgm:spPr/>
      <dgm:t>
        <a:bodyPr/>
        <a:lstStyle/>
        <a:p>
          <a:endParaRPr lang="en-US"/>
        </a:p>
      </dgm:t>
    </dgm:pt>
    <dgm:pt modelId="{C60EF93F-E5B3-4267-BDD9-750CA4984CB8}">
      <dgm:prSet/>
      <dgm:spPr/>
      <dgm:t>
        <a:bodyPr/>
        <a:lstStyle/>
        <a:p>
          <a:r>
            <a:rPr lang="en-US"/>
            <a:t>Interactive Visual Analytics with Folium</a:t>
          </a:r>
        </a:p>
      </dgm:t>
    </dgm:pt>
    <dgm:pt modelId="{206FA01B-E328-45EE-9396-FCF904C8C980}" type="parTrans" cxnId="{9989BCB0-D23D-4566-91E8-B4FE50EE905B}">
      <dgm:prSet/>
      <dgm:spPr/>
      <dgm:t>
        <a:bodyPr/>
        <a:lstStyle/>
        <a:p>
          <a:endParaRPr lang="en-US"/>
        </a:p>
      </dgm:t>
    </dgm:pt>
    <dgm:pt modelId="{016C4411-C80D-4B7D-BA43-6D154B702701}" type="sibTrans" cxnId="{9989BCB0-D23D-4566-91E8-B4FE50EE905B}">
      <dgm:prSet/>
      <dgm:spPr/>
      <dgm:t>
        <a:bodyPr/>
        <a:lstStyle/>
        <a:p>
          <a:endParaRPr lang="en-US"/>
        </a:p>
      </dgm:t>
    </dgm:pt>
    <dgm:pt modelId="{1F713F64-7931-401D-9F02-B6487357D345}">
      <dgm:prSet/>
      <dgm:spPr/>
      <dgm:t>
        <a:bodyPr/>
        <a:lstStyle/>
        <a:p>
          <a:r>
            <a:rPr lang="en-US"/>
            <a:t>Machine Learning Prediction</a:t>
          </a:r>
        </a:p>
      </dgm:t>
    </dgm:pt>
    <dgm:pt modelId="{5C6F1C84-EEAD-44AE-AD84-929823A021ED}" type="parTrans" cxnId="{05C72F7F-0A94-4451-AAE6-118F858F5BE3}">
      <dgm:prSet/>
      <dgm:spPr/>
      <dgm:t>
        <a:bodyPr/>
        <a:lstStyle/>
        <a:p>
          <a:endParaRPr lang="en-US"/>
        </a:p>
      </dgm:t>
    </dgm:pt>
    <dgm:pt modelId="{DEE0B005-75D0-4E66-8499-94FD13794C46}" type="sibTrans" cxnId="{05C72F7F-0A94-4451-AAE6-118F858F5BE3}">
      <dgm:prSet/>
      <dgm:spPr/>
      <dgm:t>
        <a:bodyPr/>
        <a:lstStyle/>
        <a:p>
          <a:endParaRPr lang="en-US"/>
        </a:p>
      </dgm:t>
    </dgm:pt>
    <dgm:pt modelId="{11F483F8-C9AB-48F4-A5E2-1788A4683D38}">
      <dgm:prSet/>
      <dgm:spPr/>
      <dgm:t>
        <a:bodyPr/>
        <a:lstStyle/>
        <a:p>
          <a:r>
            <a:rPr lang="en-US"/>
            <a:t>Summary of all results</a:t>
          </a:r>
        </a:p>
      </dgm:t>
    </dgm:pt>
    <dgm:pt modelId="{E2FE9EFB-ECEE-4871-9A6E-D275946EF3D7}" type="parTrans" cxnId="{DEDA8615-CCB1-45AB-BDC2-1A583A061B99}">
      <dgm:prSet/>
      <dgm:spPr/>
      <dgm:t>
        <a:bodyPr/>
        <a:lstStyle/>
        <a:p>
          <a:endParaRPr lang="en-US"/>
        </a:p>
      </dgm:t>
    </dgm:pt>
    <dgm:pt modelId="{84FBDFF7-D430-4A2D-B61A-0F8E1B571E97}" type="sibTrans" cxnId="{DEDA8615-CCB1-45AB-BDC2-1A583A061B99}">
      <dgm:prSet/>
      <dgm:spPr/>
      <dgm:t>
        <a:bodyPr/>
        <a:lstStyle/>
        <a:p>
          <a:endParaRPr lang="en-US"/>
        </a:p>
      </dgm:t>
    </dgm:pt>
    <dgm:pt modelId="{FC5219A9-9026-49A9-A7B2-92951CD582C5}">
      <dgm:prSet/>
      <dgm:spPr/>
      <dgm:t>
        <a:bodyPr/>
        <a:lstStyle/>
        <a:p>
          <a:r>
            <a:rPr lang="en-US"/>
            <a:t>Exploratory Data Analysis result</a:t>
          </a:r>
        </a:p>
      </dgm:t>
    </dgm:pt>
    <dgm:pt modelId="{64B73052-8544-4127-95E5-9B9EADF84687}" type="parTrans" cxnId="{04F4BB3B-3E8C-4E77-8A7A-5975E3F4C3D3}">
      <dgm:prSet/>
      <dgm:spPr/>
      <dgm:t>
        <a:bodyPr/>
        <a:lstStyle/>
        <a:p>
          <a:endParaRPr lang="en-US"/>
        </a:p>
      </dgm:t>
    </dgm:pt>
    <dgm:pt modelId="{90AA4B83-A883-4890-9E32-A8553045FBB2}" type="sibTrans" cxnId="{04F4BB3B-3E8C-4E77-8A7A-5975E3F4C3D3}">
      <dgm:prSet/>
      <dgm:spPr/>
      <dgm:t>
        <a:bodyPr/>
        <a:lstStyle/>
        <a:p>
          <a:endParaRPr lang="en-US"/>
        </a:p>
      </dgm:t>
    </dgm:pt>
    <dgm:pt modelId="{0047AEC5-93AF-4CC3-9F04-20630A391FD6}">
      <dgm:prSet/>
      <dgm:spPr/>
      <dgm:t>
        <a:bodyPr/>
        <a:lstStyle/>
        <a:p>
          <a:r>
            <a:rPr lang="en-US"/>
            <a:t>Interactive analytics</a:t>
          </a:r>
        </a:p>
      </dgm:t>
    </dgm:pt>
    <dgm:pt modelId="{5986358C-5F77-419E-B42B-89703CD49CBB}" type="parTrans" cxnId="{EC421B46-1425-49F2-B2D8-621E881A542E}">
      <dgm:prSet/>
      <dgm:spPr/>
      <dgm:t>
        <a:bodyPr/>
        <a:lstStyle/>
        <a:p>
          <a:endParaRPr lang="en-US"/>
        </a:p>
      </dgm:t>
    </dgm:pt>
    <dgm:pt modelId="{5C6333D1-D799-4FF8-B647-B41A32AEDB82}" type="sibTrans" cxnId="{EC421B46-1425-49F2-B2D8-621E881A542E}">
      <dgm:prSet/>
      <dgm:spPr/>
      <dgm:t>
        <a:bodyPr/>
        <a:lstStyle/>
        <a:p>
          <a:endParaRPr lang="en-US"/>
        </a:p>
      </dgm:t>
    </dgm:pt>
    <dgm:pt modelId="{8601C5B7-15E3-471D-B535-569E3C991C20}">
      <dgm:prSet/>
      <dgm:spPr/>
      <dgm:t>
        <a:bodyPr/>
        <a:lstStyle/>
        <a:p>
          <a:r>
            <a:rPr lang="en-US"/>
            <a:t>Predictive Analytics result</a:t>
          </a:r>
        </a:p>
      </dgm:t>
    </dgm:pt>
    <dgm:pt modelId="{A3C8298C-AE40-4F6D-9B24-D2AFFF131164}" type="parTrans" cxnId="{3CAA4064-F78E-4569-8F88-B0A26D2310FE}">
      <dgm:prSet/>
      <dgm:spPr/>
      <dgm:t>
        <a:bodyPr/>
        <a:lstStyle/>
        <a:p>
          <a:endParaRPr lang="en-US"/>
        </a:p>
      </dgm:t>
    </dgm:pt>
    <dgm:pt modelId="{41B5542D-7AFA-46BE-8531-6F9829E46733}" type="sibTrans" cxnId="{3CAA4064-F78E-4569-8F88-B0A26D2310FE}">
      <dgm:prSet/>
      <dgm:spPr/>
      <dgm:t>
        <a:bodyPr/>
        <a:lstStyle/>
        <a:p>
          <a:endParaRPr lang="en-US"/>
        </a:p>
      </dgm:t>
    </dgm:pt>
    <dgm:pt modelId="{8F4629FB-26F3-4141-AE62-1F8CE4FE2125}" type="pres">
      <dgm:prSet presAssocID="{F2DCAEE0-8F1F-4B17-8096-C641DB314AA8}" presName="Name0" presStyleCnt="0">
        <dgm:presLayoutVars>
          <dgm:dir/>
          <dgm:animLvl val="lvl"/>
          <dgm:resizeHandles val="exact"/>
        </dgm:presLayoutVars>
      </dgm:prSet>
      <dgm:spPr/>
    </dgm:pt>
    <dgm:pt modelId="{B7D13273-A5BB-479D-956F-2838B2125C82}" type="pres">
      <dgm:prSet presAssocID="{A90E3E91-D785-4539-A45C-C49A0F122AFD}" presName="composite" presStyleCnt="0"/>
      <dgm:spPr/>
    </dgm:pt>
    <dgm:pt modelId="{FE35F852-409E-42BB-81BE-141E507DAD67}" type="pres">
      <dgm:prSet presAssocID="{A90E3E91-D785-4539-A45C-C49A0F122AFD}" presName="parTx" presStyleLbl="alignNode1" presStyleIdx="0" presStyleCnt="2">
        <dgm:presLayoutVars>
          <dgm:chMax val="0"/>
          <dgm:chPref val="0"/>
          <dgm:bulletEnabled val="1"/>
        </dgm:presLayoutVars>
      </dgm:prSet>
      <dgm:spPr/>
    </dgm:pt>
    <dgm:pt modelId="{4FCDBA2D-BE7F-41AB-85B9-36379B7EDDC9}" type="pres">
      <dgm:prSet presAssocID="{A90E3E91-D785-4539-A45C-C49A0F122AFD}" presName="desTx" presStyleLbl="alignAccFollowNode1" presStyleIdx="0" presStyleCnt="2">
        <dgm:presLayoutVars>
          <dgm:bulletEnabled val="1"/>
        </dgm:presLayoutVars>
      </dgm:prSet>
      <dgm:spPr/>
    </dgm:pt>
    <dgm:pt modelId="{286DC0CB-0414-4651-B0B3-541E30C97BA1}" type="pres">
      <dgm:prSet presAssocID="{C7F93434-F310-4828-9136-6FEFFFD96042}" presName="space" presStyleCnt="0"/>
      <dgm:spPr/>
    </dgm:pt>
    <dgm:pt modelId="{893F42F0-F263-4B57-9395-D5466A740179}" type="pres">
      <dgm:prSet presAssocID="{11F483F8-C9AB-48F4-A5E2-1788A4683D38}" presName="composite" presStyleCnt="0"/>
      <dgm:spPr/>
    </dgm:pt>
    <dgm:pt modelId="{80A759A5-9F1B-4024-9B82-F9A7E103FA18}" type="pres">
      <dgm:prSet presAssocID="{11F483F8-C9AB-48F4-A5E2-1788A4683D38}" presName="parTx" presStyleLbl="alignNode1" presStyleIdx="1" presStyleCnt="2">
        <dgm:presLayoutVars>
          <dgm:chMax val="0"/>
          <dgm:chPref val="0"/>
          <dgm:bulletEnabled val="1"/>
        </dgm:presLayoutVars>
      </dgm:prSet>
      <dgm:spPr/>
    </dgm:pt>
    <dgm:pt modelId="{030BC805-10A7-441A-B6AF-77727DAE5D98}" type="pres">
      <dgm:prSet presAssocID="{11F483F8-C9AB-48F4-A5E2-1788A4683D38}" presName="desTx" presStyleLbl="alignAccFollowNode1" presStyleIdx="1" presStyleCnt="2">
        <dgm:presLayoutVars>
          <dgm:bulletEnabled val="1"/>
        </dgm:presLayoutVars>
      </dgm:prSet>
      <dgm:spPr/>
    </dgm:pt>
  </dgm:ptLst>
  <dgm:cxnLst>
    <dgm:cxn modelId="{BD458015-2943-4575-984C-888DA9AEDB0D}" type="presOf" srcId="{0047AEC5-93AF-4CC3-9F04-20630A391FD6}" destId="{030BC805-10A7-441A-B6AF-77727DAE5D98}" srcOrd="0" destOrd="1" presId="urn:microsoft.com/office/officeart/2005/8/layout/hList1"/>
    <dgm:cxn modelId="{DEDA8615-CCB1-45AB-BDC2-1A583A061B99}" srcId="{F2DCAEE0-8F1F-4B17-8096-C641DB314AA8}" destId="{11F483F8-C9AB-48F4-A5E2-1788A4683D38}" srcOrd="1" destOrd="0" parTransId="{E2FE9EFB-ECEE-4871-9A6E-D275946EF3D7}" sibTransId="{84FBDFF7-D430-4A2D-B61A-0F8E1B571E97}"/>
    <dgm:cxn modelId="{03C9C829-9CEF-4A82-B6E5-052AD29FC42D}" type="presOf" srcId="{FC5219A9-9026-49A9-A7B2-92951CD582C5}" destId="{030BC805-10A7-441A-B6AF-77727DAE5D98}" srcOrd="0" destOrd="0" presId="urn:microsoft.com/office/officeart/2005/8/layout/hList1"/>
    <dgm:cxn modelId="{04F4BB3B-3E8C-4E77-8A7A-5975E3F4C3D3}" srcId="{11F483F8-C9AB-48F4-A5E2-1788A4683D38}" destId="{FC5219A9-9026-49A9-A7B2-92951CD582C5}" srcOrd="0" destOrd="0" parTransId="{64B73052-8544-4127-95E5-9B9EADF84687}" sibTransId="{90AA4B83-A883-4890-9E32-A8553045FBB2}"/>
    <dgm:cxn modelId="{8E592362-DE82-4B51-A9B8-16D64AF92AB7}" type="presOf" srcId="{8601C5B7-15E3-471D-B535-569E3C991C20}" destId="{030BC805-10A7-441A-B6AF-77727DAE5D98}" srcOrd="0" destOrd="2" presId="urn:microsoft.com/office/officeart/2005/8/layout/hList1"/>
    <dgm:cxn modelId="{3CAA4064-F78E-4569-8F88-B0A26D2310FE}" srcId="{11F483F8-C9AB-48F4-A5E2-1788A4683D38}" destId="{8601C5B7-15E3-471D-B535-569E3C991C20}" srcOrd="2" destOrd="0" parTransId="{A3C8298C-AE40-4F6D-9B24-D2AFFF131164}" sibTransId="{41B5542D-7AFA-46BE-8531-6F9829E46733}"/>
    <dgm:cxn modelId="{EC421B46-1425-49F2-B2D8-621E881A542E}" srcId="{11F483F8-C9AB-48F4-A5E2-1788A4683D38}" destId="{0047AEC5-93AF-4CC3-9F04-20630A391FD6}" srcOrd="1" destOrd="0" parTransId="{5986358C-5F77-419E-B42B-89703CD49CBB}" sibTransId="{5C6333D1-D799-4FF8-B647-B41A32AEDB82}"/>
    <dgm:cxn modelId="{0B290E69-10AE-4A84-B228-C5EC11781E0A}" srcId="{A90E3E91-D785-4539-A45C-C49A0F122AFD}" destId="{DA332D25-4BD2-4006-B679-99589F9C61D8}" srcOrd="4" destOrd="0" parTransId="{68AAEBF0-98EA-49DE-8823-83FAD5EB4221}" sibTransId="{176184C4-1280-48B8-A380-6BF2FD8BE70B}"/>
    <dgm:cxn modelId="{7C3F8C4E-C84A-4F0A-9CF0-E4506B2D3B9E}" type="presOf" srcId="{589086F2-1A32-45F4-BDB8-84DC42A9B501}" destId="{4FCDBA2D-BE7F-41AB-85B9-36379B7EDDC9}" srcOrd="0" destOrd="3" presId="urn:microsoft.com/office/officeart/2005/8/layout/hList1"/>
    <dgm:cxn modelId="{7550594F-EB71-42F1-9954-1614623E7C23}" srcId="{A90E3E91-D785-4539-A45C-C49A0F122AFD}" destId="{589086F2-1A32-45F4-BDB8-84DC42A9B501}" srcOrd="3" destOrd="0" parTransId="{F57144ED-F805-4BCC-95A1-20732724FB8E}" sibTransId="{8684DDD8-997D-4C8C-A1E2-E17455914F8B}"/>
    <dgm:cxn modelId="{D698C555-519C-4B94-BC4B-E74CB6B74D6B}" srcId="{F2DCAEE0-8F1F-4B17-8096-C641DB314AA8}" destId="{A90E3E91-D785-4539-A45C-C49A0F122AFD}" srcOrd="0" destOrd="0" parTransId="{4F55B401-11FB-4A46-A876-B58F0BC44807}" sibTransId="{C7F93434-F310-4828-9136-6FEFFFD96042}"/>
    <dgm:cxn modelId="{AF418F56-1EB2-4480-AF8A-C51BEC60B234}" srcId="{A90E3E91-D785-4539-A45C-C49A0F122AFD}" destId="{7D527D1A-0358-4B71-976E-CFEFC573BC66}" srcOrd="1" destOrd="0" parTransId="{F8D4A109-3139-4962-A9B6-09C9DF93BF4D}" sibTransId="{9E5D4A43-246F-4BD7-848D-26186639D054}"/>
    <dgm:cxn modelId="{7E9FC377-329C-4964-9F2F-24DBFB193970}" type="presOf" srcId="{F2DCAEE0-8F1F-4B17-8096-C641DB314AA8}" destId="{8F4629FB-26F3-4141-AE62-1F8CE4FE2125}" srcOrd="0" destOrd="0" presId="urn:microsoft.com/office/officeart/2005/8/layout/hList1"/>
    <dgm:cxn modelId="{09D6AF7A-FEC0-4B8C-8D07-2EDE7821F9C7}" type="presOf" srcId="{B56B7EB6-BE02-477A-A26E-C95DC6D314DF}" destId="{4FCDBA2D-BE7F-41AB-85B9-36379B7EDDC9}" srcOrd="0" destOrd="0" presId="urn:microsoft.com/office/officeart/2005/8/layout/hList1"/>
    <dgm:cxn modelId="{384FBE7C-082B-4C6E-B05B-DA00C6B8154F}" type="presOf" srcId="{DA332D25-4BD2-4006-B679-99589F9C61D8}" destId="{4FCDBA2D-BE7F-41AB-85B9-36379B7EDDC9}" srcOrd="0" destOrd="4" presId="urn:microsoft.com/office/officeart/2005/8/layout/hList1"/>
    <dgm:cxn modelId="{05C72F7F-0A94-4451-AAE6-118F858F5BE3}" srcId="{A90E3E91-D785-4539-A45C-C49A0F122AFD}" destId="{1F713F64-7931-401D-9F02-B6487357D345}" srcOrd="6" destOrd="0" parTransId="{5C6F1C84-EEAD-44AE-AD84-929823A021ED}" sibTransId="{DEE0B005-75D0-4E66-8499-94FD13794C46}"/>
    <dgm:cxn modelId="{8E61AC7F-91EC-453B-A8F9-FF3EC383ACE4}" type="presOf" srcId="{C60EF93F-E5B3-4267-BDD9-750CA4984CB8}" destId="{4FCDBA2D-BE7F-41AB-85B9-36379B7EDDC9}" srcOrd="0" destOrd="5" presId="urn:microsoft.com/office/officeart/2005/8/layout/hList1"/>
    <dgm:cxn modelId="{F7484481-426E-4813-B825-1B7EECD0E537}" srcId="{A90E3E91-D785-4539-A45C-C49A0F122AFD}" destId="{5F9B96D9-3598-41F4-B5ED-D131AC91FB5E}" srcOrd="2" destOrd="0" parTransId="{A308BB2D-112D-4A1D-B51A-D49FD40F2BD8}" sibTransId="{02B89936-2D26-4970-84D2-8DF4FA353069}"/>
    <dgm:cxn modelId="{5260958A-E8CD-42C4-AF20-44D8D3533F8A}" type="presOf" srcId="{5F9B96D9-3598-41F4-B5ED-D131AC91FB5E}" destId="{4FCDBA2D-BE7F-41AB-85B9-36379B7EDDC9}" srcOrd="0" destOrd="2" presId="urn:microsoft.com/office/officeart/2005/8/layout/hList1"/>
    <dgm:cxn modelId="{A279B8A4-1A88-4C78-AD28-9E83A4F45424}" srcId="{A90E3E91-D785-4539-A45C-C49A0F122AFD}" destId="{B56B7EB6-BE02-477A-A26E-C95DC6D314DF}" srcOrd="0" destOrd="0" parTransId="{6414269D-5EB2-4A53-9DE9-7005EFF27BA6}" sibTransId="{59FF3FA0-DD98-4B6B-9D81-5C363AA67451}"/>
    <dgm:cxn modelId="{B392ADAF-0325-4C7B-8A58-73FBE298769E}" type="presOf" srcId="{1F713F64-7931-401D-9F02-B6487357D345}" destId="{4FCDBA2D-BE7F-41AB-85B9-36379B7EDDC9}" srcOrd="0" destOrd="6" presId="urn:microsoft.com/office/officeart/2005/8/layout/hList1"/>
    <dgm:cxn modelId="{9989BCB0-D23D-4566-91E8-B4FE50EE905B}" srcId="{A90E3E91-D785-4539-A45C-C49A0F122AFD}" destId="{C60EF93F-E5B3-4267-BDD9-750CA4984CB8}" srcOrd="5" destOrd="0" parTransId="{206FA01B-E328-45EE-9396-FCF904C8C980}" sibTransId="{016C4411-C80D-4B7D-BA43-6D154B702701}"/>
    <dgm:cxn modelId="{AF54C0B7-C10C-468F-859C-D1B681C18E10}" type="presOf" srcId="{11F483F8-C9AB-48F4-A5E2-1788A4683D38}" destId="{80A759A5-9F1B-4024-9B82-F9A7E103FA18}" srcOrd="0" destOrd="0" presId="urn:microsoft.com/office/officeart/2005/8/layout/hList1"/>
    <dgm:cxn modelId="{5A7987BF-DDD3-4918-AA86-5B1D7580F2A9}" type="presOf" srcId="{A90E3E91-D785-4539-A45C-C49A0F122AFD}" destId="{FE35F852-409E-42BB-81BE-141E507DAD67}" srcOrd="0" destOrd="0" presId="urn:microsoft.com/office/officeart/2005/8/layout/hList1"/>
    <dgm:cxn modelId="{9470D1D9-0851-40B2-AB35-445B337C1BE7}" type="presOf" srcId="{7D527D1A-0358-4B71-976E-CFEFC573BC66}" destId="{4FCDBA2D-BE7F-41AB-85B9-36379B7EDDC9}" srcOrd="0" destOrd="1" presId="urn:microsoft.com/office/officeart/2005/8/layout/hList1"/>
    <dgm:cxn modelId="{2EAA0CB3-C8FD-4751-8CA3-F075854290BF}" type="presParOf" srcId="{8F4629FB-26F3-4141-AE62-1F8CE4FE2125}" destId="{B7D13273-A5BB-479D-956F-2838B2125C82}" srcOrd="0" destOrd="0" presId="urn:microsoft.com/office/officeart/2005/8/layout/hList1"/>
    <dgm:cxn modelId="{FB6DAF13-8DC5-46A8-B5BE-4F503754487A}" type="presParOf" srcId="{B7D13273-A5BB-479D-956F-2838B2125C82}" destId="{FE35F852-409E-42BB-81BE-141E507DAD67}" srcOrd="0" destOrd="0" presId="urn:microsoft.com/office/officeart/2005/8/layout/hList1"/>
    <dgm:cxn modelId="{468713D6-14D4-425F-AF21-70D7BC615EC4}" type="presParOf" srcId="{B7D13273-A5BB-479D-956F-2838B2125C82}" destId="{4FCDBA2D-BE7F-41AB-85B9-36379B7EDDC9}" srcOrd="1" destOrd="0" presId="urn:microsoft.com/office/officeart/2005/8/layout/hList1"/>
    <dgm:cxn modelId="{374465DD-8591-4209-8B8D-465C02403955}" type="presParOf" srcId="{8F4629FB-26F3-4141-AE62-1F8CE4FE2125}" destId="{286DC0CB-0414-4651-B0B3-541E30C97BA1}" srcOrd="1" destOrd="0" presId="urn:microsoft.com/office/officeart/2005/8/layout/hList1"/>
    <dgm:cxn modelId="{D0509D30-55CD-425D-ADAB-206406D3BF72}" type="presParOf" srcId="{8F4629FB-26F3-4141-AE62-1F8CE4FE2125}" destId="{893F42F0-F263-4B57-9395-D5466A740179}" srcOrd="2" destOrd="0" presId="urn:microsoft.com/office/officeart/2005/8/layout/hList1"/>
    <dgm:cxn modelId="{3CA748D1-1897-47A4-B3A0-ADB15FC3632A}" type="presParOf" srcId="{893F42F0-F263-4B57-9395-D5466A740179}" destId="{80A759A5-9F1B-4024-9B82-F9A7E103FA18}" srcOrd="0" destOrd="0" presId="urn:microsoft.com/office/officeart/2005/8/layout/hList1"/>
    <dgm:cxn modelId="{6AD9C828-A7CE-4A4D-99E9-4942E3192755}" type="presParOf" srcId="{893F42F0-F263-4B57-9395-D5466A740179}" destId="{030BC805-10A7-441A-B6AF-77727DAE5D9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3A0939-4C4F-4D6A-8F08-ABDAA98F9422}"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564E00D4-43B4-4C33-9CDD-60B93EA34062}">
      <dgm:prSet/>
      <dgm:spPr/>
      <dgm:t>
        <a:bodyPr/>
        <a:lstStyle/>
        <a:p>
          <a:pPr>
            <a:defRPr b="1"/>
          </a:pPr>
          <a:r>
            <a:rPr lang="en-US"/>
            <a:t>Project background and context</a:t>
          </a:r>
        </a:p>
      </dgm:t>
    </dgm:pt>
    <dgm:pt modelId="{9101C278-FB6C-444C-BBB5-FDF79159496E}" type="parTrans" cxnId="{4FA5AC12-D215-4549-B7CF-AA954E5DED02}">
      <dgm:prSet/>
      <dgm:spPr/>
      <dgm:t>
        <a:bodyPr/>
        <a:lstStyle/>
        <a:p>
          <a:endParaRPr lang="en-US"/>
        </a:p>
      </dgm:t>
    </dgm:pt>
    <dgm:pt modelId="{A121E28E-AEA3-45C9-8CFB-740312CED5B3}" type="sibTrans" cxnId="{4FA5AC12-D215-4549-B7CF-AA954E5DED02}">
      <dgm:prSet/>
      <dgm:spPr/>
      <dgm:t>
        <a:bodyPr/>
        <a:lstStyle/>
        <a:p>
          <a:endParaRPr lang="en-US"/>
        </a:p>
      </dgm:t>
    </dgm:pt>
    <dgm:pt modelId="{B37F7BB1-2E3D-4989-99E5-C0DF1DED0724}">
      <dgm:prSet/>
      <dgm:spPr/>
      <dgm:t>
        <a:bodyPr/>
        <a:lstStyle/>
        <a:p>
          <a:r>
            <a:rPr lang="en-US"/>
            <a:t>Space X advertises Falcon 9 rocket launches on its website</a:t>
          </a:r>
          <a:r>
            <a:rPr lang="en-US">
              <a:latin typeface="Calibri Light" panose="020F0302020204030204"/>
            </a:rPr>
            <a:t>,</a:t>
          </a:r>
          <a:r>
            <a:rPr lang="en-US"/>
            <a:t>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r>
            <a:rPr lang="en-US">
              <a:latin typeface="Calibri Light" panose="020F0302020204030204"/>
            </a:rPr>
            <a:t>The</a:t>
          </a:r>
          <a:r>
            <a:rPr lang="en-US"/>
            <a:t> goal of </a:t>
          </a:r>
          <a:r>
            <a:rPr lang="en-US">
              <a:latin typeface="Calibri Light" panose="020F0302020204030204"/>
            </a:rPr>
            <a:t>this</a:t>
          </a:r>
          <a:r>
            <a:rPr lang="en-US"/>
            <a:t> project is to</a:t>
          </a:r>
          <a:r>
            <a:rPr lang="en-US">
              <a:latin typeface="Calibri Light" panose="020F0302020204030204"/>
            </a:rPr>
            <a:t> train</a:t>
          </a:r>
          <a:r>
            <a:rPr lang="en-US"/>
            <a:t> a machine learning</a:t>
          </a:r>
          <a:r>
            <a:rPr lang="en-US">
              <a:latin typeface="Calibri Light" panose="020F0302020204030204"/>
            </a:rPr>
            <a:t> model</a:t>
          </a:r>
          <a:r>
            <a:rPr lang="en-US"/>
            <a:t> </a:t>
          </a:r>
          <a:r>
            <a:rPr lang="en-US">
              <a:latin typeface="Calibri Light" panose="020F0302020204030204"/>
            </a:rPr>
            <a:t>and use public information</a:t>
          </a:r>
          <a:r>
            <a:rPr lang="en-US"/>
            <a:t> to predict if the first stage will land successfully.</a:t>
          </a:r>
        </a:p>
      </dgm:t>
    </dgm:pt>
    <dgm:pt modelId="{E5743FBA-C806-4213-902B-A5047EEE3261}" type="parTrans" cxnId="{2B8962B1-6BFF-461D-8141-A9DB8745D631}">
      <dgm:prSet/>
      <dgm:spPr/>
      <dgm:t>
        <a:bodyPr/>
        <a:lstStyle/>
        <a:p>
          <a:endParaRPr lang="en-US"/>
        </a:p>
      </dgm:t>
    </dgm:pt>
    <dgm:pt modelId="{ECE2E4C5-50F3-49FB-8166-6B85ADB3ECC0}" type="sibTrans" cxnId="{2B8962B1-6BFF-461D-8141-A9DB8745D631}">
      <dgm:prSet/>
      <dgm:spPr/>
      <dgm:t>
        <a:bodyPr/>
        <a:lstStyle/>
        <a:p>
          <a:endParaRPr lang="en-US"/>
        </a:p>
      </dgm:t>
    </dgm:pt>
    <dgm:pt modelId="{5127E9F2-34BA-404D-86F6-45EFBD5C3752}">
      <dgm:prSet/>
      <dgm:spPr/>
      <dgm:t>
        <a:bodyPr/>
        <a:lstStyle/>
        <a:p>
          <a:pPr>
            <a:defRPr b="1"/>
          </a:pPr>
          <a:r>
            <a:rPr lang="en-US"/>
            <a:t>Problems you want to find answers</a:t>
          </a:r>
        </a:p>
      </dgm:t>
    </dgm:pt>
    <dgm:pt modelId="{CB212C51-D8A2-4F63-8086-8BB841626F53}" type="parTrans" cxnId="{DC312995-370A-40F8-95D1-F0952979E594}">
      <dgm:prSet/>
      <dgm:spPr/>
      <dgm:t>
        <a:bodyPr/>
        <a:lstStyle/>
        <a:p>
          <a:endParaRPr lang="en-US"/>
        </a:p>
      </dgm:t>
    </dgm:pt>
    <dgm:pt modelId="{0FD12D77-7436-4749-8C3A-5522AB09B7A8}" type="sibTrans" cxnId="{DC312995-370A-40F8-95D1-F0952979E594}">
      <dgm:prSet/>
      <dgm:spPr/>
      <dgm:t>
        <a:bodyPr/>
        <a:lstStyle/>
        <a:p>
          <a:endParaRPr lang="en-US"/>
        </a:p>
      </dgm:t>
    </dgm:pt>
    <dgm:pt modelId="{A02506B8-1BBC-4747-8645-57E922CD0C52}">
      <dgm:prSet/>
      <dgm:spPr/>
      <dgm:t>
        <a:bodyPr/>
        <a:lstStyle/>
        <a:p>
          <a:r>
            <a:rPr lang="en-US"/>
            <a:t>What factors determine if the rocket will land successfully?</a:t>
          </a:r>
        </a:p>
      </dgm:t>
    </dgm:pt>
    <dgm:pt modelId="{8FDD2D9E-6639-449F-95C1-D612E388BC13}" type="parTrans" cxnId="{4FF03749-7CAB-4A94-9732-1AD0C24A0D0D}">
      <dgm:prSet/>
      <dgm:spPr/>
      <dgm:t>
        <a:bodyPr/>
        <a:lstStyle/>
        <a:p>
          <a:endParaRPr lang="en-US"/>
        </a:p>
      </dgm:t>
    </dgm:pt>
    <dgm:pt modelId="{F86D3D56-7434-4BEC-AADB-F8A949C06E65}" type="sibTrans" cxnId="{4FF03749-7CAB-4A94-9732-1AD0C24A0D0D}">
      <dgm:prSet/>
      <dgm:spPr/>
      <dgm:t>
        <a:bodyPr/>
        <a:lstStyle/>
        <a:p>
          <a:endParaRPr lang="en-US"/>
        </a:p>
      </dgm:t>
    </dgm:pt>
    <dgm:pt modelId="{42D529A3-831C-4482-8EEC-98FB1273564D}">
      <dgm:prSet/>
      <dgm:spPr/>
      <dgm:t>
        <a:bodyPr/>
        <a:lstStyle/>
        <a:p>
          <a:r>
            <a:rPr lang="en-US"/>
            <a:t>The interaction amongst various features that determine the success rate of a successful landing.</a:t>
          </a:r>
        </a:p>
      </dgm:t>
    </dgm:pt>
    <dgm:pt modelId="{E6D7AE44-BE68-4490-92FE-D1BD396F1F13}" type="parTrans" cxnId="{9FF65D0F-58CF-4D2D-8E4F-08A5AE1E4C40}">
      <dgm:prSet/>
      <dgm:spPr/>
      <dgm:t>
        <a:bodyPr/>
        <a:lstStyle/>
        <a:p>
          <a:endParaRPr lang="en-US"/>
        </a:p>
      </dgm:t>
    </dgm:pt>
    <dgm:pt modelId="{C652FA78-5CE0-4567-B0E6-F843EBF483FC}" type="sibTrans" cxnId="{9FF65D0F-58CF-4D2D-8E4F-08A5AE1E4C40}">
      <dgm:prSet/>
      <dgm:spPr/>
      <dgm:t>
        <a:bodyPr/>
        <a:lstStyle/>
        <a:p>
          <a:endParaRPr lang="en-US"/>
        </a:p>
      </dgm:t>
    </dgm:pt>
    <dgm:pt modelId="{AECBCE7D-4B8D-4667-B078-7989B963CE0C}">
      <dgm:prSet/>
      <dgm:spPr/>
      <dgm:t>
        <a:bodyPr/>
        <a:lstStyle/>
        <a:p>
          <a:r>
            <a:rPr lang="en-US"/>
            <a:t>What operating conditions needs to be in place to ensure a successful landing program.</a:t>
          </a:r>
        </a:p>
      </dgm:t>
    </dgm:pt>
    <dgm:pt modelId="{739FD9DC-0224-4E96-B222-437E47059902}" type="parTrans" cxnId="{CE9D09E5-6D5E-4170-B9D5-7971B187C329}">
      <dgm:prSet/>
      <dgm:spPr/>
      <dgm:t>
        <a:bodyPr/>
        <a:lstStyle/>
        <a:p>
          <a:endParaRPr lang="en-US"/>
        </a:p>
      </dgm:t>
    </dgm:pt>
    <dgm:pt modelId="{61BDF94D-E923-4743-8B4D-50C77A049636}" type="sibTrans" cxnId="{CE9D09E5-6D5E-4170-B9D5-7971B187C329}">
      <dgm:prSet/>
      <dgm:spPr/>
      <dgm:t>
        <a:bodyPr/>
        <a:lstStyle/>
        <a:p>
          <a:endParaRPr lang="en-US"/>
        </a:p>
      </dgm:t>
    </dgm:pt>
    <dgm:pt modelId="{619298DE-244F-4258-84EA-AB267898C98A}" type="pres">
      <dgm:prSet presAssocID="{CB3A0939-4C4F-4D6A-8F08-ABDAA98F9422}" presName="root" presStyleCnt="0">
        <dgm:presLayoutVars>
          <dgm:dir/>
          <dgm:resizeHandles val="exact"/>
        </dgm:presLayoutVars>
      </dgm:prSet>
      <dgm:spPr/>
    </dgm:pt>
    <dgm:pt modelId="{6815A4DE-8AF3-45C7-A47C-D99D7A1B5FA8}" type="pres">
      <dgm:prSet presAssocID="{564E00D4-43B4-4C33-9CDD-60B93EA34062}" presName="compNode" presStyleCnt="0"/>
      <dgm:spPr/>
    </dgm:pt>
    <dgm:pt modelId="{D3FBECDA-74DA-4BCC-A7A7-1A7FEF3C49F2}" type="pres">
      <dgm:prSet presAssocID="{564E00D4-43B4-4C33-9CDD-60B93EA340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sée"/>
        </a:ext>
      </dgm:extLst>
    </dgm:pt>
    <dgm:pt modelId="{D3BBC9B6-F6F9-445C-8998-21C9029930EA}" type="pres">
      <dgm:prSet presAssocID="{564E00D4-43B4-4C33-9CDD-60B93EA34062}" presName="iconSpace" presStyleCnt="0"/>
      <dgm:spPr/>
    </dgm:pt>
    <dgm:pt modelId="{D5EDD8DD-A809-46F8-8D85-85ECFB13ED5C}" type="pres">
      <dgm:prSet presAssocID="{564E00D4-43B4-4C33-9CDD-60B93EA34062}" presName="parTx" presStyleLbl="revTx" presStyleIdx="0" presStyleCnt="4">
        <dgm:presLayoutVars>
          <dgm:chMax val="0"/>
          <dgm:chPref val="0"/>
        </dgm:presLayoutVars>
      </dgm:prSet>
      <dgm:spPr/>
    </dgm:pt>
    <dgm:pt modelId="{816274D4-6B7C-401E-B995-FB4F0F795DB1}" type="pres">
      <dgm:prSet presAssocID="{564E00D4-43B4-4C33-9CDD-60B93EA34062}" presName="txSpace" presStyleCnt="0"/>
      <dgm:spPr/>
    </dgm:pt>
    <dgm:pt modelId="{CF222175-D4DE-4C4C-8473-053E846B4463}" type="pres">
      <dgm:prSet presAssocID="{564E00D4-43B4-4C33-9CDD-60B93EA34062}" presName="desTx" presStyleLbl="revTx" presStyleIdx="1" presStyleCnt="4">
        <dgm:presLayoutVars/>
      </dgm:prSet>
      <dgm:spPr/>
    </dgm:pt>
    <dgm:pt modelId="{07F5D120-6A26-4293-B501-06E2BDC73827}" type="pres">
      <dgm:prSet presAssocID="{A121E28E-AEA3-45C9-8CFB-740312CED5B3}" presName="sibTrans" presStyleCnt="0"/>
      <dgm:spPr/>
    </dgm:pt>
    <dgm:pt modelId="{9F75A6FC-05C9-4A9B-9B57-7D54428F1415}" type="pres">
      <dgm:prSet presAssocID="{5127E9F2-34BA-404D-86F6-45EFBD5C3752}" presName="compNode" presStyleCnt="0"/>
      <dgm:spPr/>
    </dgm:pt>
    <dgm:pt modelId="{14087370-271A-4369-A062-FCD37FFD8D1B}" type="pres">
      <dgm:prSet presAssocID="{5127E9F2-34BA-404D-86F6-45EFBD5C37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e"/>
        </a:ext>
      </dgm:extLst>
    </dgm:pt>
    <dgm:pt modelId="{C312E301-DC17-46D0-8F5F-0E5378A68FFB}" type="pres">
      <dgm:prSet presAssocID="{5127E9F2-34BA-404D-86F6-45EFBD5C3752}" presName="iconSpace" presStyleCnt="0"/>
      <dgm:spPr/>
    </dgm:pt>
    <dgm:pt modelId="{F004D05D-9F8B-4CA1-AC07-8AB895D3C4A6}" type="pres">
      <dgm:prSet presAssocID="{5127E9F2-34BA-404D-86F6-45EFBD5C3752}" presName="parTx" presStyleLbl="revTx" presStyleIdx="2" presStyleCnt="4">
        <dgm:presLayoutVars>
          <dgm:chMax val="0"/>
          <dgm:chPref val="0"/>
        </dgm:presLayoutVars>
      </dgm:prSet>
      <dgm:spPr/>
    </dgm:pt>
    <dgm:pt modelId="{A1206EAF-8FA1-45B2-9B37-55C0F8021C54}" type="pres">
      <dgm:prSet presAssocID="{5127E9F2-34BA-404D-86F6-45EFBD5C3752}" presName="txSpace" presStyleCnt="0"/>
      <dgm:spPr/>
    </dgm:pt>
    <dgm:pt modelId="{5167DDD1-79A9-46D4-BB8A-DFBFE81DCA6F}" type="pres">
      <dgm:prSet presAssocID="{5127E9F2-34BA-404D-86F6-45EFBD5C3752}" presName="desTx" presStyleLbl="revTx" presStyleIdx="3" presStyleCnt="4">
        <dgm:presLayoutVars/>
      </dgm:prSet>
      <dgm:spPr/>
    </dgm:pt>
  </dgm:ptLst>
  <dgm:cxnLst>
    <dgm:cxn modelId="{9FF65D0F-58CF-4D2D-8E4F-08A5AE1E4C40}" srcId="{5127E9F2-34BA-404D-86F6-45EFBD5C3752}" destId="{42D529A3-831C-4482-8EEC-98FB1273564D}" srcOrd="1" destOrd="0" parTransId="{E6D7AE44-BE68-4490-92FE-D1BD396F1F13}" sibTransId="{C652FA78-5CE0-4567-B0E6-F843EBF483FC}"/>
    <dgm:cxn modelId="{4FA5AC12-D215-4549-B7CF-AA954E5DED02}" srcId="{CB3A0939-4C4F-4D6A-8F08-ABDAA98F9422}" destId="{564E00D4-43B4-4C33-9CDD-60B93EA34062}" srcOrd="0" destOrd="0" parTransId="{9101C278-FB6C-444C-BBB5-FDF79159496E}" sibTransId="{A121E28E-AEA3-45C9-8CFB-740312CED5B3}"/>
    <dgm:cxn modelId="{7CE0DA16-D0E1-4CA3-AB1B-9D6A1FBBA32F}" type="presOf" srcId="{42D529A3-831C-4482-8EEC-98FB1273564D}" destId="{5167DDD1-79A9-46D4-BB8A-DFBFE81DCA6F}" srcOrd="0" destOrd="1" presId="urn:microsoft.com/office/officeart/2018/2/layout/IconLabelDescriptionList"/>
    <dgm:cxn modelId="{4FF03749-7CAB-4A94-9732-1AD0C24A0D0D}" srcId="{5127E9F2-34BA-404D-86F6-45EFBD5C3752}" destId="{A02506B8-1BBC-4747-8645-57E922CD0C52}" srcOrd="0" destOrd="0" parTransId="{8FDD2D9E-6639-449F-95C1-D612E388BC13}" sibTransId="{F86D3D56-7434-4BEC-AADB-F8A949C06E65}"/>
    <dgm:cxn modelId="{84178E81-06D3-4900-8BA9-9FC3E02E56DD}" type="presOf" srcId="{AECBCE7D-4B8D-4667-B078-7989B963CE0C}" destId="{5167DDD1-79A9-46D4-BB8A-DFBFE81DCA6F}" srcOrd="0" destOrd="2" presId="urn:microsoft.com/office/officeart/2018/2/layout/IconLabelDescriptionList"/>
    <dgm:cxn modelId="{C74D7C8D-91AD-4614-A405-4A60125A39A0}" type="presOf" srcId="{5127E9F2-34BA-404D-86F6-45EFBD5C3752}" destId="{F004D05D-9F8B-4CA1-AC07-8AB895D3C4A6}" srcOrd="0" destOrd="0" presId="urn:microsoft.com/office/officeart/2018/2/layout/IconLabelDescriptionList"/>
    <dgm:cxn modelId="{DC312995-370A-40F8-95D1-F0952979E594}" srcId="{CB3A0939-4C4F-4D6A-8F08-ABDAA98F9422}" destId="{5127E9F2-34BA-404D-86F6-45EFBD5C3752}" srcOrd="1" destOrd="0" parTransId="{CB212C51-D8A2-4F63-8086-8BB841626F53}" sibTransId="{0FD12D77-7436-4749-8C3A-5522AB09B7A8}"/>
    <dgm:cxn modelId="{E3A91DA6-CF8F-4E99-AA2E-81BC90F420C1}" type="presOf" srcId="{564E00D4-43B4-4C33-9CDD-60B93EA34062}" destId="{D5EDD8DD-A809-46F8-8D85-85ECFB13ED5C}" srcOrd="0" destOrd="0" presId="urn:microsoft.com/office/officeart/2018/2/layout/IconLabelDescriptionList"/>
    <dgm:cxn modelId="{2B8962B1-6BFF-461D-8141-A9DB8745D631}" srcId="{564E00D4-43B4-4C33-9CDD-60B93EA34062}" destId="{B37F7BB1-2E3D-4989-99E5-C0DF1DED0724}" srcOrd="0" destOrd="0" parTransId="{E5743FBA-C806-4213-902B-A5047EEE3261}" sibTransId="{ECE2E4C5-50F3-49FB-8166-6B85ADB3ECC0}"/>
    <dgm:cxn modelId="{9ABC7BCC-E862-4DBF-85E7-3F8F4B20AE6F}" type="presOf" srcId="{A02506B8-1BBC-4747-8645-57E922CD0C52}" destId="{5167DDD1-79A9-46D4-BB8A-DFBFE81DCA6F}" srcOrd="0" destOrd="0" presId="urn:microsoft.com/office/officeart/2018/2/layout/IconLabelDescriptionList"/>
    <dgm:cxn modelId="{CE9D09E5-6D5E-4170-B9D5-7971B187C329}" srcId="{5127E9F2-34BA-404D-86F6-45EFBD5C3752}" destId="{AECBCE7D-4B8D-4667-B078-7989B963CE0C}" srcOrd="2" destOrd="0" parTransId="{739FD9DC-0224-4E96-B222-437E47059902}" sibTransId="{61BDF94D-E923-4743-8B4D-50C77A049636}"/>
    <dgm:cxn modelId="{0B5F16ED-9AA6-4779-B854-BDCBEA0E6DA2}" type="presOf" srcId="{B37F7BB1-2E3D-4989-99E5-C0DF1DED0724}" destId="{CF222175-D4DE-4C4C-8473-053E846B4463}" srcOrd="0" destOrd="0" presId="urn:microsoft.com/office/officeart/2018/2/layout/IconLabelDescriptionList"/>
    <dgm:cxn modelId="{D0C724F1-F14F-4FDD-AEF2-1FEAC48E44CB}" type="presOf" srcId="{CB3A0939-4C4F-4D6A-8F08-ABDAA98F9422}" destId="{619298DE-244F-4258-84EA-AB267898C98A}" srcOrd="0" destOrd="0" presId="urn:microsoft.com/office/officeart/2018/2/layout/IconLabelDescriptionList"/>
    <dgm:cxn modelId="{F7101806-EF37-48D2-98D0-767A1233C92A}" type="presParOf" srcId="{619298DE-244F-4258-84EA-AB267898C98A}" destId="{6815A4DE-8AF3-45C7-A47C-D99D7A1B5FA8}" srcOrd="0" destOrd="0" presId="urn:microsoft.com/office/officeart/2018/2/layout/IconLabelDescriptionList"/>
    <dgm:cxn modelId="{6B1DD267-3884-4E48-9F30-A479E5E62F34}" type="presParOf" srcId="{6815A4DE-8AF3-45C7-A47C-D99D7A1B5FA8}" destId="{D3FBECDA-74DA-4BCC-A7A7-1A7FEF3C49F2}" srcOrd="0" destOrd="0" presId="urn:microsoft.com/office/officeart/2018/2/layout/IconLabelDescriptionList"/>
    <dgm:cxn modelId="{0658FD36-1B18-4354-8929-4F652438A68E}" type="presParOf" srcId="{6815A4DE-8AF3-45C7-A47C-D99D7A1B5FA8}" destId="{D3BBC9B6-F6F9-445C-8998-21C9029930EA}" srcOrd="1" destOrd="0" presId="urn:microsoft.com/office/officeart/2018/2/layout/IconLabelDescriptionList"/>
    <dgm:cxn modelId="{67626068-3FEE-4ED2-B017-A8D611A8E37E}" type="presParOf" srcId="{6815A4DE-8AF3-45C7-A47C-D99D7A1B5FA8}" destId="{D5EDD8DD-A809-46F8-8D85-85ECFB13ED5C}" srcOrd="2" destOrd="0" presId="urn:microsoft.com/office/officeart/2018/2/layout/IconLabelDescriptionList"/>
    <dgm:cxn modelId="{04579CF2-209C-4BB5-966A-09E24D13D7FB}" type="presParOf" srcId="{6815A4DE-8AF3-45C7-A47C-D99D7A1B5FA8}" destId="{816274D4-6B7C-401E-B995-FB4F0F795DB1}" srcOrd="3" destOrd="0" presId="urn:microsoft.com/office/officeart/2018/2/layout/IconLabelDescriptionList"/>
    <dgm:cxn modelId="{F83A354F-E814-41BA-845F-42830B6D09D7}" type="presParOf" srcId="{6815A4DE-8AF3-45C7-A47C-D99D7A1B5FA8}" destId="{CF222175-D4DE-4C4C-8473-053E846B4463}" srcOrd="4" destOrd="0" presId="urn:microsoft.com/office/officeart/2018/2/layout/IconLabelDescriptionList"/>
    <dgm:cxn modelId="{7C57C1B2-C9E1-439F-A603-DA2DD78A59A3}" type="presParOf" srcId="{619298DE-244F-4258-84EA-AB267898C98A}" destId="{07F5D120-6A26-4293-B501-06E2BDC73827}" srcOrd="1" destOrd="0" presId="urn:microsoft.com/office/officeart/2018/2/layout/IconLabelDescriptionList"/>
    <dgm:cxn modelId="{2EC90F10-FD19-4E6E-93A3-0E5126A0CF09}" type="presParOf" srcId="{619298DE-244F-4258-84EA-AB267898C98A}" destId="{9F75A6FC-05C9-4A9B-9B57-7D54428F1415}" srcOrd="2" destOrd="0" presId="urn:microsoft.com/office/officeart/2018/2/layout/IconLabelDescriptionList"/>
    <dgm:cxn modelId="{52840C31-1D41-4E3A-A882-41B7DE4F7E74}" type="presParOf" srcId="{9F75A6FC-05C9-4A9B-9B57-7D54428F1415}" destId="{14087370-271A-4369-A062-FCD37FFD8D1B}" srcOrd="0" destOrd="0" presId="urn:microsoft.com/office/officeart/2018/2/layout/IconLabelDescriptionList"/>
    <dgm:cxn modelId="{77A954C5-735C-4767-B640-176BA648CDEA}" type="presParOf" srcId="{9F75A6FC-05C9-4A9B-9B57-7D54428F1415}" destId="{C312E301-DC17-46D0-8F5F-0E5378A68FFB}" srcOrd="1" destOrd="0" presId="urn:microsoft.com/office/officeart/2018/2/layout/IconLabelDescriptionList"/>
    <dgm:cxn modelId="{1C3DC25F-5C1B-4D90-B577-801FB0D69808}" type="presParOf" srcId="{9F75A6FC-05C9-4A9B-9B57-7D54428F1415}" destId="{F004D05D-9F8B-4CA1-AC07-8AB895D3C4A6}" srcOrd="2" destOrd="0" presId="urn:microsoft.com/office/officeart/2018/2/layout/IconLabelDescriptionList"/>
    <dgm:cxn modelId="{4035B8D1-B6B2-4844-96D6-C19BB5B69B5E}" type="presParOf" srcId="{9F75A6FC-05C9-4A9B-9B57-7D54428F1415}" destId="{A1206EAF-8FA1-45B2-9B37-55C0F8021C54}" srcOrd="3" destOrd="0" presId="urn:microsoft.com/office/officeart/2018/2/layout/IconLabelDescriptionList"/>
    <dgm:cxn modelId="{907CAA9F-5E11-42CE-82C2-0972886C61DE}" type="presParOf" srcId="{9F75A6FC-05C9-4A9B-9B57-7D54428F1415}" destId="{5167DDD1-79A9-46D4-BB8A-DFBFE81DCA6F}"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2D6651-FC1E-4D9F-B312-13EAD18501E0}"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E13CFA2-F4D9-45C9-9359-06DD79B83091}">
      <dgm:prSet/>
      <dgm:spPr/>
      <dgm:t>
        <a:bodyPr/>
        <a:lstStyle/>
        <a:p>
          <a:pPr>
            <a:lnSpc>
              <a:spcPct val="100000"/>
            </a:lnSpc>
          </a:pPr>
          <a:r>
            <a:rPr lang="en-US"/>
            <a:t>Data collection methodology:</a:t>
          </a:r>
        </a:p>
      </dgm:t>
    </dgm:pt>
    <dgm:pt modelId="{31C75B1C-2A30-4732-BB2F-BBED589DB12F}" type="parTrans" cxnId="{26FE2E5E-73BB-44D9-8AC3-E3A2D276734C}">
      <dgm:prSet/>
      <dgm:spPr/>
      <dgm:t>
        <a:bodyPr/>
        <a:lstStyle/>
        <a:p>
          <a:endParaRPr lang="en-US"/>
        </a:p>
      </dgm:t>
    </dgm:pt>
    <dgm:pt modelId="{78763EBD-06E3-47EE-A997-6933B6EDD8E3}" type="sibTrans" cxnId="{26FE2E5E-73BB-44D9-8AC3-E3A2D276734C}">
      <dgm:prSet/>
      <dgm:spPr/>
      <dgm:t>
        <a:bodyPr/>
        <a:lstStyle/>
        <a:p>
          <a:endParaRPr lang="en-US"/>
        </a:p>
      </dgm:t>
    </dgm:pt>
    <dgm:pt modelId="{69D67CF4-CF33-4C55-8EB4-52F26050253A}">
      <dgm:prSet/>
      <dgm:spPr/>
      <dgm:t>
        <a:bodyPr/>
        <a:lstStyle/>
        <a:p>
          <a:pPr>
            <a:lnSpc>
              <a:spcPct val="100000"/>
            </a:lnSpc>
          </a:pPr>
          <a:r>
            <a:rPr lang="en-US"/>
            <a:t>Data was collected using SpaceX API and web scraping from Wikipedia. </a:t>
          </a:r>
        </a:p>
      </dgm:t>
    </dgm:pt>
    <dgm:pt modelId="{34A5638B-CEE8-44E6-9783-7EF6163C7B74}" type="parTrans" cxnId="{6FE6445E-9F68-4716-AE81-2820502F835A}">
      <dgm:prSet/>
      <dgm:spPr/>
      <dgm:t>
        <a:bodyPr/>
        <a:lstStyle/>
        <a:p>
          <a:endParaRPr lang="en-US"/>
        </a:p>
      </dgm:t>
    </dgm:pt>
    <dgm:pt modelId="{18341670-0C01-4F51-8689-17FAA47AC3BC}" type="sibTrans" cxnId="{6FE6445E-9F68-4716-AE81-2820502F835A}">
      <dgm:prSet/>
      <dgm:spPr/>
      <dgm:t>
        <a:bodyPr/>
        <a:lstStyle/>
        <a:p>
          <a:endParaRPr lang="en-US"/>
        </a:p>
      </dgm:t>
    </dgm:pt>
    <dgm:pt modelId="{8D841978-AC59-4AC0-9B8A-C48C14DD94D0}">
      <dgm:prSet/>
      <dgm:spPr/>
      <dgm:t>
        <a:bodyPr/>
        <a:lstStyle/>
        <a:p>
          <a:pPr>
            <a:lnSpc>
              <a:spcPct val="100000"/>
            </a:lnSpc>
          </a:pPr>
          <a:r>
            <a:rPr lang="en-US"/>
            <a:t>Perform data wrangling</a:t>
          </a:r>
        </a:p>
      </dgm:t>
    </dgm:pt>
    <dgm:pt modelId="{D22703FA-BD91-4AEA-A8AF-9958089F4ACB}" type="parTrans" cxnId="{4740FD46-D88C-4B51-8B14-EB42A104D57E}">
      <dgm:prSet/>
      <dgm:spPr/>
      <dgm:t>
        <a:bodyPr/>
        <a:lstStyle/>
        <a:p>
          <a:endParaRPr lang="en-US"/>
        </a:p>
      </dgm:t>
    </dgm:pt>
    <dgm:pt modelId="{C7B8C437-F430-4A3A-961C-47AF10B39041}" type="sibTrans" cxnId="{4740FD46-D88C-4B51-8B14-EB42A104D57E}">
      <dgm:prSet/>
      <dgm:spPr/>
      <dgm:t>
        <a:bodyPr/>
        <a:lstStyle/>
        <a:p>
          <a:endParaRPr lang="en-US"/>
        </a:p>
      </dgm:t>
    </dgm:pt>
    <dgm:pt modelId="{BAC10A4A-24C9-4323-B71D-F0915EC54DEC}">
      <dgm:prSet/>
      <dgm:spPr/>
      <dgm:t>
        <a:bodyPr/>
        <a:lstStyle/>
        <a:p>
          <a:pPr>
            <a:lnSpc>
              <a:spcPct val="100000"/>
            </a:lnSpc>
          </a:pPr>
          <a:r>
            <a:rPr lang="en-US"/>
            <a:t>Clean the Data</a:t>
          </a:r>
        </a:p>
      </dgm:t>
    </dgm:pt>
    <dgm:pt modelId="{9CFF4355-33EF-45B9-B170-ED460B294F99}" type="parTrans" cxnId="{B033B2AA-9F9A-48E3-8C7E-6EB1DC412460}">
      <dgm:prSet/>
      <dgm:spPr/>
      <dgm:t>
        <a:bodyPr/>
        <a:lstStyle/>
        <a:p>
          <a:endParaRPr lang="en-US"/>
        </a:p>
      </dgm:t>
    </dgm:pt>
    <dgm:pt modelId="{868CAB3D-79C6-43C9-A8E0-2F9870741A32}" type="sibTrans" cxnId="{B033B2AA-9F9A-48E3-8C7E-6EB1DC412460}">
      <dgm:prSet/>
      <dgm:spPr/>
      <dgm:t>
        <a:bodyPr/>
        <a:lstStyle/>
        <a:p>
          <a:endParaRPr lang="en-US"/>
        </a:p>
      </dgm:t>
    </dgm:pt>
    <dgm:pt modelId="{20B1E342-A452-4D8B-8924-671B654E6AA9}">
      <dgm:prSet/>
      <dgm:spPr/>
      <dgm:t>
        <a:bodyPr/>
        <a:lstStyle/>
        <a:p>
          <a:pPr>
            <a:lnSpc>
              <a:spcPct val="100000"/>
            </a:lnSpc>
          </a:pPr>
          <a:r>
            <a:rPr lang="en-US"/>
            <a:t>Dealing with Missing Values</a:t>
          </a:r>
        </a:p>
      </dgm:t>
    </dgm:pt>
    <dgm:pt modelId="{7ECF5841-1CA4-4F9C-8EA2-4EB706BD3C9C}" type="parTrans" cxnId="{F0BF4CBB-0851-4E00-A14C-7EEDFF52574F}">
      <dgm:prSet/>
      <dgm:spPr/>
      <dgm:t>
        <a:bodyPr/>
        <a:lstStyle/>
        <a:p>
          <a:endParaRPr lang="en-US"/>
        </a:p>
      </dgm:t>
    </dgm:pt>
    <dgm:pt modelId="{F18FF6ED-ECDF-4D52-9014-2838E079D4C0}" type="sibTrans" cxnId="{F0BF4CBB-0851-4E00-A14C-7EEDFF52574F}">
      <dgm:prSet/>
      <dgm:spPr/>
      <dgm:t>
        <a:bodyPr/>
        <a:lstStyle/>
        <a:p>
          <a:endParaRPr lang="en-US"/>
        </a:p>
      </dgm:t>
    </dgm:pt>
    <dgm:pt modelId="{0A870DD5-C667-422F-B460-FBBFA23FB5B9}">
      <dgm:prSet/>
      <dgm:spPr/>
      <dgm:t>
        <a:bodyPr/>
        <a:lstStyle/>
        <a:p>
          <a:pPr>
            <a:lnSpc>
              <a:spcPct val="100000"/>
            </a:lnSpc>
          </a:pPr>
          <a:r>
            <a:rPr lang="en-US"/>
            <a:t>One-hot encoding was applied to categorical features</a:t>
          </a:r>
        </a:p>
      </dgm:t>
    </dgm:pt>
    <dgm:pt modelId="{3E4421FF-2454-49E6-B5A8-E3EF43D1039C}" type="parTrans" cxnId="{E37691BC-F184-4ADC-BBD8-6EE8C3174370}">
      <dgm:prSet/>
      <dgm:spPr/>
      <dgm:t>
        <a:bodyPr/>
        <a:lstStyle/>
        <a:p>
          <a:endParaRPr lang="en-US"/>
        </a:p>
      </dgm:t>
    </dgm:pt>
    <dgm:pt modelId="{95C469C3-A141-4C86-BF11-6A224BA94F9F}" type="sibTrans" cxnId="{E37691BC-F184-4ADC-BBD8-6EE8C3174370}">
      <dgm:prSet/>
      <dgm:spPr/>
      <dgm:t>
        <a:bodyPr/>
        <a:lstStyle/>
        <a:p>
          <a:endParaRPr lang="en-US"/>
        </a:p>
      </dgm:t>
    </dgm:pt>
    <dgm:pt modelId="{B024F86E-D4A3-4079-AB0B-BD4E50B301B6}">
      <dgm:prSet/>
      <dgm:spPr/>
      <dgm:t>
        <a:bodyPr/>
        <a:lstStyle/>
        <a:p>
          <a:pPr>
            <a:lnSpc>
              <a:spcPct val="100000"/>
            </a:lnSpc>
          </a:pPr>
          <a:r>
            <a:rPr lang="en-US"/>
            <a:t>Perform exploratory data analysis (EDA) using visualization and SQL</a:t>
          </a:r>
        </a:p>
      </dgm:t>
    </dgm:pt>
    <dgm:pt modelId="{F3018696-9A38-4D5E-80E3-9B09554A50D7}" type="parTrans" cxnId="{8C9CFDF9-6370-4FA9-BA5F-41049B6A77EF}">
      <dgm:prSet/>
      <dgm:spPr/>
      <dgm:t>
        <a:bodyPr/>
        <a:lstStyle/>
        <a:p>
          <a:endParaRPr lang="en-US"/>
        </a:p>
      </dgm:t>
    </dgm:pt>
    <dgm:pt modelId="{1AE54DD5-0809-49B1-8ED3-7A236F97F865}" type="sibTrans" cxnId="{8C9CFDF9-6370-4FA9-BA5F-41049B6A77EF}">
      <dgm:prSet/>
      <dgm:spPr/>
      <dgm:t>
        <a:bodyPr/>
        <a:lstStyle/>
        <a:p>
          <a:endParaRPr lang="en-US"/>
        </a:p>
      </dgm:t>
    </dgm:pt>
    <dgm:pt modelId="{AFE90ECC-C7DD-42DB-984F-F5B1B904ADDE}">
      <dgm:prSet/>
      <dgm:spPr/>
      <dgm:t>
        <a:bodyPr/>
        <a:lstStyle/>
        <a:p>
          <a:pPr>
            <a:lnSpc>
              <a:spcPct val="100000"/>
            </a:lnSpc>
          </a:pPr>
          <a:r>
            <a:rPr lang="en-US"/>
            <a:t>Perform interactive visual analytics using Folium and </a:t>
          </a:r>
          <a:r>
            <a:rPr lang="en-US" err="1"/>
            <a:t>Plotly</a:t>
          </a:r>
          <a:r>
            <a:rPr lang="en-US"/>
            <a:t> Dash</a:t>
          </a:r>
        </a:p>
      </dgm:t>
    </dgm:pt>
    <dgm:pt modelId="{248BE11C-B31F-4884-8558-6A8DDD11A55C}" type="parTrans" cxnId="{ADE16611-B0A2-4A9D-B510-3B015FD65483}">
      <dgm:prSet/>
      <dgm:spPr/>
      <dgm:t>
        <a:bodyPr/>
        <a:lstStyle/>
        <a:p>
          <a:endParaRPr lang="en-US"/>
        </a:p>
      </dgm:t>
    </dgm:pt>
    <dgm:pt modelId="{023A8721-58A2-45CE-8040-44C45131C54C}" type="sibTrans" cxnId="{ADE16611-B0A2-4A9D-B510-3B015FD65483}">
      <dgm:prSet/>
      <dgm:spPr/>
      <dgm:t>
        <a:bodyPr/>
        <a:lstStyle/>
        <a:p>
          <a:endParaRPr lang="en-US"/>
        </a:p>
      </dgm:t>
    </dgm:pt>
    <dgm:pt modelId="{E38EE7E7-F4E0-4634-AFCE-E91D808B1E2F}">
      <dgm:prSet/>
      <dgm:spPr/>
      <dgm:t>
        <a:bodyPr/>
        <a:lstStyle/>
        <a:p>
          <a:pPr>
            <a:lnSpc>
              <a:spcPct val="100000"/>
            </a:lnSpc>
          </a:pPr>
          <a:r>
            <a:rPr lang="en-US"/>
            <a:t>Perform predictive analysis using classification models</a:t>
          </a:r>
        </a:p>
      </dgm:t>
    </dgm:pt>
    <dgm:pt modelId="{22FDED36-0ECF-4A52-A834-523C67BB437B}" type="parTrans" cxnId="{6C7DE089-DF66-4C6B-B4CE-623A24933AAB}">
      <dgm:prSet/>
      <dgm:spPr/>
      <dgm:t>
        <a:bodyPr/>
        <a:lstStyle/>
        <a:p>
          <a:endParaRPr lang="en-US"/>
        </a:p>
      </dgm:t>
    </dgm:pt>
    <dgm:pt modelId="{D73D8DC8-FF45-4787-ABEE-8F5F56C6CC7A}" type="sibTrans" cxnId="{6C7DE089-DF66-4C6B-B4CE-623A24933AAB}">
      <dgm:prSet/>
      <dgm:spPr/>
      <dgm:t>
        <a:bodyPr/>
        <a:lstStyle/>
        <a:p>
          <a:endParaRPr lang="en-US"/>
        </a:p>
      </dgm:t>
    </dgm:pt>
    <dgm:pt modelId="{16D1375E-EA80-441C-B375-ED64859819EE}">
      <dgm:prSet/>
      <dgm:spPr/>
      <dgm:t>
        <a:bodyPr/>
        <a:lstStyle/>
        <a:p>
          <a:pPr>
            <a:lnSpc>
              <a:spcPct val="100000"/>
            </a:lnSpc>
          </a:pPr>
          <a:r>
            <a:rPr lang="en-US"/>
            <a:t>Build, tune, evaluate classification models</a:t>
          </a:r>
        </a:p>
      </dgm:t>
    </dgm:pt>
    <dgm:pt modelId="{CF91DF66-1D9D-4F5F-8FF6-81BA3D5A69BC}" type="parTrans" cxnId="{B38C4367-92E7-4D80-A90E-0432C6591E10}">
      <dgm:prSet/>
      <dgm:spPr/>
      <dgm:t>
        <a:bodyPr/>
        <a:lstStyle/>
        <a:p>
          <a:endParaRPr lang="en-US"/>
        </a:p>
      </dgm:t>
    </dgm:pt>
    <dgm:pt modelId="{E93A6FEA-87C1-4C20-8134-594170A8A7E7}" type="sibTrans" cxnId="{B38C4367-92E7-4D80-A90E-0432C6591E10}">
      <dgm:prSet/>
      <dgm:spPr/>
      <dgm:t>
        <a:bodyPr/>
        <a:lstStyle/>
        <a:p>
          <a:endParaRPr lang="en-US"/>
        </a:p>
      </dgm:t>
    </dgm:pt>
    <dgm:pt modelId="{C5272117-B622-404E-ADD6-542F0986E6A6}" type="pres">
      <dgm:prSet presAssocID="{6F2D6651-FC1E-4D9F-B312-13EAD18501E0}" presName="root" presStyleCnt="0">
        <dgm:presLayoutVars>
          <dgm:dir/>
          <dgm:resizeHandles val="exact"/>
        </dgm:presLayoutVars>
      </dgm:prSet>
      <dgm:spPr/>
    </dgm:pt>
    <dgm:pt modelId="{95B40482-1359-48E0-91C7-E93B00EFF936}" type="pres">
      <dgm:prSet presAssocID="{BE13CFA2-F4D9-45C9-9359-06DD79B83091}" presName="compNode" presStyleCnt="0"/>
      <dgm:spPr/>
    </dgm:pt>
    <dgm:pt modelId="{C8EAEFCE-A59A-4909-AFA9-00428359DB4B}" type="pres">
      <dgm:prSet presAssocID="{BE13CFA2-F4D9-45C9-9359-06DD79B83091}" presName="bgRect" presStyleLbl="bgShp" presStyleIdx="0" presStyleCnt="5"/>
      <dgm:spPr/>
    </dgm:pt>
    <dgm:pt modelId="{C600131E-28A3-4A8A-9A94-B44817F626EB}" type="pres">
      <dgm:prSet presAssocID="{BE13CFA2-F4D9-45C9-9359-06DD79B8309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A859F0AC-647E-4B1F-BC3C-8A1E716D0E98}" type="pres">
      <dgm:prSet presAssocID="{BE13CFA2-F4D9-45C9-9359-06DD79B83091}" presName="spaceRect" presStyleCnt="0"/>
      <dgm:spPr/>
    </dgm:pt>
    <dgm:pt modelId="{7B7BBE07-CF0E-4A95-AED6-856EE32C7181}" type="pres">
      <dgm:prSet presAssocID="{BE13CFA2-F4D9-45C9-9359-06DD79B83091}" presName="parTx" presStyleLbl="revTx" presStyleIdx="0" presStyleCnt="8">
        <dgm:presLayoutVars>
          <dgm:chMax val="0"/>
          <dgm:chPref val="0"/>
        </dgm:presLayoutVars>
      </dgm:prSet>
      <dgm:spPr/>
    </dgm:pt>
    <dgm:pt modelId="{4485F838-C243-45F3-8447-84827EC99B52}" type="pres">
      <dgm:prSet presAssocID="{BE13CFA2-F4D9-45C9-9359-06DD79B83091}" presName="desTx" presStyleLbl="revTx" presStyleIdx="1" presStyleCnt="8">
        <dgm:presLayoutVars/>
      </dgm:prSet>
      <dgm:spPr/>
    </dgm:pt>
    <dgm:pt modelId="{C6943A5A-BC04-429A-A1F4-4A54F2F6F183}" type="pres">
      <dgm:prSet presAssocID="{78763EBD-06E3-47EE-A997-6933B6EDD8E3}" presName="sibTrans" presStyleCnt="0"/>
      <dgm:spPr/>
    </dgm:pt>
    <dgm:pt modelId="{58E2157C-03C0-43DE-A846-B010F7A28AFC}" type="pres">
      <dgm:prSet presAssocID="{8D841978-AC59-4AC0-9B8A-C48C14DD94D0}" presName="compNode" presStyleCnt="0"/>
      <dgm:spPr/>
    </dgm:pt>
    <dgm:pt modelId="{536AD4B7-7940-421C-8A94-3EA7B8622DA5}" type="pres">
      <dgm:prSet presAssocID="{8D841978-AC59-4AC0-9B8A-C48C14DD94D0}" presName="bgRect" presStyleLbl="bgShp" presStyleIdx="1" presStyleCnt="5"/>
      <dgm:spPr/>
    </dgm:pt>
    <dgm:pt modelId="{5E9B4D45-A925-4255-BA70-659E127A9EAC}" type="pres">
      <dgm:prSet presAssocID="{8D841978-AC59-4AC0-9B8A-C48C14DD94D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1AD7B329-377E-4D0E-A585-A15F8E0BC570}" type="pres">
      <dgm:prSet presAssocID="{8D841978-AC59-4AC0-9B8A-C48C14DD94D0}" presName="spaceRect" presStyleCnt="0"/>
      <dgm:spPr/>
    </dgm:pt>
    <dgm:pt modelId="{B997073A-BCAF-423E-823A-B80AB4E90F00}" type="pres">
      <dgm:prSet presAssocID="{8D841978-AC59-4AC0-9B8A-C48C14DD94D0}" presName="parTx" presStyleLbl="revTx" presStyleIdx="2" presStyleCnt="8">
        <dgm:presLayoutVars>
          <dgm:chMax val="0"/>
          <dgm:chPref val="0"/>
        </dgm:presLayoutVars>
      </dgm:prSet>
      <dgm:spPr/>
    </dgm:pt>
    <dgm:pt modelId="{0564FBCD-CDF7-4D89-8D96-2E38D7F31B28}" type="pres">
      <dgm:prSet presAssocID="{8D841978-AC59-4AC0-9B8A-C48C14DD94D0}" presName="desTx" presStyleLbl="revTx" presStyleIdx="3" presStyleCnt="8">
        <dgm:presLayoutVars/>
      </dgm:prSet>
      <dgm:spPr/>
    </dgm:pt>
    <dgm:pt modelId="{1FE44350-2C4C-4A81-8488-E17CF8F8AA61}" type="pres">
      <dgm:prSet presAssocID="{C7B8C437-F430-4A3A-961C-47AF10B39041}" presName="sibTrans" presStyleCnt="0"/>
      <dgm:spPr/>
    </dgm:pt>
    <dgm:pt modelId="{C3A6CC73-A7F7-4666-8770-53A4F35D3FD5}" type="pres">
      <dgm:prSet presAssocID="{B024F86E-D4A3-4079-AB0B-BD4E50B301B6}" presName="compNode" presStyleCnt="0"/>
      <dgm:spPr/>
    </dgm:pt>
    <dgm:pt modelId="{8EFFE6B2-88CA-4797-98C9-67DACB455220}" type="pres">
      <dgm:prSet presAssocID="{B024F86E-D4A3-4079-AB0B-BD4E50B301B6}" presName="bgRect" presStyleLbl="bgShp" presStyleIdx="2" presStyleCnt="5"/>
      <dgm:spPr/>
    </dgm:pt>
    <dgm:pt modelId="{EBE81F8E-785C-4D18-B31C-2B2CD5051F9D}" type="pres">
      <dgm:prSet presAssocID="{B024F86E-D4A3-4079-AB0B-BD4E50B301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ques"/>
        </a:ext>
      </dgm:extLst>
    </dgm:pt>
    <dgm:pt modelId="{08A6B8B9-6225-4E26-A1BC-6B764E548D80}" type="pres">
      <dgm:prSet presAssocID="{B024F86E-D4A3-4079-AB0B-BD4E50B301B6}" presName="spaceRect" presStyleCnt="0"/>
      <dgm:spPr/>
    </dgm:pt>
    <dgm:pt modelId="{F7B9BCBE-E2CD-46A5-9F12-726D2B0CD9E1}" type="pres">
      <dgm:prSet presAssocID="{B024F86E-D4A3-4079-AB0B-BD4E50B301B6}" presName="parTx" presStyleLbl="revTx" presStyleIdx="4" presStyleCnt="8">
        <dgm:presLayoutVars>
          <dgm:chMax val="0"/>
          <dgm:chPref val="0"/>
        </dgm:presLayoutVars>
      </dgm:prSet>
      <dgm:spPr/>
    </dgm:pt>
    <dgm:pt modelId="{A0FD1FE4-5BA5-412E-B28E-5914AF683D10}" type="pres">
      <dgm:prSet presAssocID="{1AE54DD5-0809-49B1-8ED3-7A236F97F865}" presName="sibTrans" presStyleCnt="0"/>
      <dgm:spPr/>
    </dgm:pt>
    <dgm:pt modelId="{3A739FD7-12D8-44B5-83AB-7C2DE81D7223}" type="pres">
      <dgm:prSet presAssocID="{AFE90ECC-C7DD-42DB-984F-F5B1B904ADDE}" presName="compNode" presStyleCnt="0"/>
      <dgm:spPr/>
    </dgm:pt>
    <dgm:pt modelId="{5F73F089-2C3A-426B-BEAB-6535C31DA71D}" type="pres">
      <dgm:prSet presAssocID="{AFE90ECC-C7DD-42DB-984F-F5B1B904ADDE}" presName="bgRect" presStyleLbl="bgShp" presStyleIdx="3" presStyleCnt="5"/>
      <dgm:spPr/>
    </dgm:pt>
    <dgm:pt modelId="{E8BB611B-C921-43B1-828F-7DB4F0111AC5}" type="pres">
      <dgm:prSet presAssocID="{AFE90ECC-C7DD-42DB-984F-F5B1B904ADD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393C17A1-69BA-4DFA-85E5-7488450B166F}" type="pres">
      <dgm:prSet presAssocID="{AFE90ECC-C7DD-42DB-984F-F5B1B904ADDE}" presName="spaceRect" presStyleCnt="0"/>
      <dgm:spPr/>
    </dgm:pt>
    <dgm:pt modelId="{22B6AC73-AAC3-4987-A064-51B31996BA17}" type="pres">
      <dgm:prSet presAssocID="{AFE90ECC-C7DD-42DB-984F-F5B1B904ADDE}" presName="parTx" presStyleLbl="revTx" presStyleIdx="5" presStyleCnt="8">
        <dgm:presLayoutVars>
          <dgm:chMax val="0"/>
          <dgm:chPref val="0"/>
        </dgm:presLayoutVars>
      </dgm:prSet>
      <dgm:spPr/>
    </dgm:pt>
    <dgm:pt modelId="{9CED2011-5517-45B4-BACA-AB36809C619B}" type="pres">
      <dgm:prSet presAssocID="{023A8721-58A2-45CE-8040-44C45131C54C}" presName="sibTrans" presStyleCnt="0"/>
      <dgm:spPr/>
    </dgm:pt>
    <dgm:pt modelId="{08F6A302-369A-4FAB-8D19-B3BF148CA383}" type="pres">
      <dgm:prSet presAssocID="{E38EE7E7-F4E0-4634-AFCE-E91D808B1E2F}" presName="compNode" presStyleCnt="0"/>
      <dgm:spPr/>
    </dgm:pt>
    <dgm:pt modelId="{7B29035A-BB41-4F05-9FFB-CA94E7AAC070}" type="pres">
      <dgm:prSet presAssocID="{E38EE7E7-F4E0-4634-AFCE-E91D808B1E2F}" presName="bgRect" presStyleLbl="bgShp" presStyleIdx="4" presStyleCnt="5"/>
      <dgm:spPr/>
    </dgm:pt>
    <dgm:pt modelId="{AC4F0B33-E867-4D4E-8F69-B5B1E2AEEF25}" type="pres">
      <dgm:prSet presAssocID="{E38EE7E7-F4E0-4634-AFCE-E91D808B1E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che"/>
        </a:ext>
      </dgm:extLst>
    </dgm:pt>
    <dgm:pt modelId="{2AD4E417-33AC-42ED-9F52-8C91226934DC}" type="pres">
      <dgm:prSet presAssocID="{E38EE7E7-F4E0-4634-AFCE-E91D808B1E2F}" presName="spaceRect" presStyleCnt="0"/>
      <dgm:spPr/>
    </dgm:pt>
    <dgm:pt modelId="{CF275F64-04F6-420E-8E4D-5DD255D24FFB}" type="pres">
      <dgm:prSet presAssocID="{E38EE7E7-F4E0-4634-AFCE-E91D808B1E2F}" presName="parTx" presStyleLbl="revTx" presStyleIdx="6" presStyleCnt="8">
        <dgm:presLayoutVars>
          <dgm:chMax val="0"/>
          <dgm:chPref val="0"/>
        </dgm:presLayoutVars>
      </dgm:prSet>
      <dgm:spPr/>
    </dgm:pt>
    <dgm:pt modelId="{5AEAD4AC-83C4-4718-963E-1BB0010FAA93}" type="pres">
      <dgm:prSet presAssocID="{E38EE7E7-F4E0-4634-AFCE-E91D808B1E2F}" presName="desTx" presStyleLbl="revTx" presStyleIdx="7" presStyleCnt="8">
        <dgm:presLayoutVars/>
      </dgm:prSet>
      <dgm:spPr/>
    </dgm:pt>
  </dgm:ptLst>
  <dgm:cxnLst>
    <dgm:cxn modelId="{ADE16611-B0A2-4A9D-B510-3B015FD65483}" srcId="{6F2D6651-FC1E-4D9F-B312-13EAD18501E0}" destId="{AFE90ECC-C7DD-42DB-984F-F5B1B904ADDE}" srcOrd="3" destOrd="0" parTransId="{248BE11C-B31F-4884-8558-6A8DDD11A55C}" sibTransId="{023A8721-58A2-45CE-8040-44C45131C54C}"/>
    <dgm:cxn modelId="{458DF42B-3603-43A6-9F91-20E629CCE393}" type="presOf" srcId="{E38EE7E7-F4E0-4634-AFCE-E91D808B1E2F}" destId="{CF275F64-04F6-420E-8E4D-5DD255D24FFB}" srcOrd="0" destOrd="0" presId="urn:microsoft.com/office/officeart/2018/2/layout/IconVerticalSolidList"/>
    <dgm:cxn modelId="{7D8E293A-293E-4194-896B-A54B97EDAA15}" type="presOf" srcId="{BAC10A4A-24C9-4323-B71D-F0915EC54DEC}" destId="{0564FBCD-CDF7-4D89-8D96-2E38D7F31B28}" srcOrd="0" destOrd="0" presId="urn:microsoft.com/office/officeart/2018/2/layout/IconVerticalSolidList"/>
    <dgm:cxn modelId="{26FE2E5E-73BB-44D9-8AC3-E3A2D276734C}" srcId="{6F2D6651-FC1E-4D9F-B312-13EAD18501E0}" destId="{BE13CFA2-F4D9-45C9-9359-06DD79B83091}" srcOrd="0" destOrd="0" parTransId="{31C75B1C-2A30-4732-BB2F-BBED589DB12F}" sibTransId="{78763EBD-06E3-47EE-A997-6933B6EDD8E3}"/>
    <dgm:cxn modelId="{6FE6445E-9F68-4716-AE81-2820502F835A}" srcId="{BE13CFA2-F4D9-45C9-9359-06DD79B83091}" destId="{69D67CF4-CF33-4C55-8EB4-52F26050253A}" srcOrd="0" destOrd="0" parTransId="{34A5638B-CEE8-44E6-9783-7EF6163C7B74}" sibTransId="{18341670-0C01-4F51-8689-17FAA47AC3BC}"/>
    <dgm:cxn modelId="{4740FD46-D88C-4B51-8B14-EB42A104D57E}" srcId="{6F2D6651-FC1E-4D9F-B312-13EAD18501E0}" destId="{8D841978-AC59-4AC0-9B8A-C48C14DD94D0}" srcOrd="1" destOrd="0" parTransId="{D22703FA-BD91-4AEA-A8AF-9958089F4ACB}" sibTransId="{C7B8C437-F430-4A3A-961C-47AF10B39041}"/>
    <dgm:cxn modelId="{B38C4367-92E7-4D80-A90E-0432C6591E10}" srcId="{E38EE7E7-F4E0-4634-AFCE-E91D808B1E2F}" destId="{16D1375E-EA80-441C-B375-ED64859819EE}" srcOrd="0" destOrd="0" parTransId="{CF91DF66-1D9D-4F5F-8FF6-81BA3D5A69BC}" sibTransId="{E93A6FEA-87C1-4C20-8134-594170A8A7E7}"/>
    <dgm:cxn modelId="{D0825A47-2ED2-4726-8B64-D2A19953FF85}" type="presOf" srcId="{AFE90ECC-C7DD-42DB-984F-F5B1B904ADDE}" destId="{22B6AC73-AAC3-4987-A064-51B31996BA17}" srcOrd="0" destOrd="0" presId="urn:microsoft.com/office/officeart/2018/2/layout/IconVerticalSolidList"/>
    <dgm:cxn modelId="{C19F9252-7CE4-4B6F-99B6-88EF67331E01}" type="presOf" srcId="{BE13CFA2-F4D9-45C9-9359-06DD79B83091}" destId="{7B7BBE07-CF0E-4A95-AED6-856EE32C7181}" srcOrd="0" destOrd="0" presId="urn:microsoft.com/office/officeart/2018/2/layout/IconVerticalSolidList"/>
    <dgm:cxn modelId="{6C7DE089-DF66-4C6B-B4CE-623A24933AAB}" srcId="{6F2D6651-FC1E-4D9F-B312-13EAD18501E0}" destId="{E38EE7E7-F4E0-4634-AFCE-E91D808B1E2F}" srcOrd="4" destOrd="0" parTransId="{22FDED36-0ECF-4A52-A834-523C67BB437B}" sibTransId="{D73D8DC8-FF45-4787-ABEE-8F5F56C6CC7A}"/>
    <dgm:cxn modelId="{B033B2AA-9F9A-48E3-8C7E-6EB1DC412460}" srcId="{8D841978-AC59-4AC0-9B8A-C48C14DD94D0}" destId="{BAC10A4A-24C9-4323-B71D-F0915EC54DEC}" srcOrd="0" destOrd="0" parTransId="{9CFF4355-33EF-45B9-B170-ED460B294F99}" sibTransId="{868CAB3D-79C6-43C9-A8E0-2F9870741A32}"/>
    <dgm:cxn modelId="{F0BF4CBB-0851-4E00-A14C-7EEDFF52574F}" srcId="{8D841978-AC59-4AC0-9B8A-C48C14DD94D0}" destId="{20B1E342-A452-4D8B-8924-671B654E6AA9}" srcOrd="1" destOrd="0" parTransId="{7ECF5841-1CA4-4F9C-8EA2-4EB706BD3C9C}" sibTransId="{F18FF6ED-ECDF-4D52-9014-2838E079D4C0}"/>
    <dgm:cxn modelId="{C4E8CDBB-DC31-46AC-8E9C-8FF9AC9B0352}" type="presOf" srcId="{20B1E342-A452-4D8B-8924-671B654E6AA9}" destId="{0564FBCD-CDF7-4D89-8D96-2E38D7F31B28}" srcOrd="0" destOrd="1" presId="urn:microsoft.com/office/officeart/2018/2/layout/IconVerticalSolidList"/>
    <dgm:cxn modelId="{E37691BC-F184-4ADC-BBD8-6EE8C3174370}" srcId="{8D841978-AC59-4AC0-9B8A-C48C14DD94D0}" destId="{0A870DD5-C667-422F-B460-FBBFA23FB5B9}" srcOrd="2" destOrd="0" parTransId="{3E4421FF-2454-49E6-B5A8-E3EF43D1039C}" sibTransId="{95C469C3-A141-4C86-BF11-6A224BA94F9F}"/>
    <dgm:cxn modelId="{95D4CBD3-79CF-44E1-87E8-7DD38B123A7C}" type="presOf" srcId="{0A870DD5-C667-422F-B460-FBBFA23FB5B9}" destId="{0564FBCD-CDF7-4D89-8D96-2E38D7F31B28}" srcOrd="0" destOrd="2" presId="urn:microsoft.com/office/officeart/2018/2/layout/IconVerticalSolidList"/>
    <dgm:cxn modelId="{1D2230D5-D2DA-45F2-B320-F8A9B2869715}" type="presOf" srcId="{16D1375E-EA80-441C-B375-ED64859819EE}" destId="{5AEAD4AC-83C4-4718-963E-1BB0010FAA93}" srcOrd="0" destOrd="0" presId="urn:microsoft.com/office/officeart/2018/2/layout/IconVerticalSolidList"/>
    <dgm:cxn modelId="{3E73C5D8-D4AE-479F-BDA6-CC5BEC4C0CFE}" type="presOf" srcId="{B024F86E-D4A3-4079-AB0B-BD4E50B301B6}" destId="{F7B9BCBE-E2CD-46A5-9F12-726D2B0CD9E1}" srcOrd="0" destOrd="0" presId="urn:microsoft.com/office/officeart/2018/2/layout/IconVerticalSolidList"/>
    <dgm:cxn modelId="{7CB5F3ED-2DD1-41B3-BBA9-5B8A59EEF503}" type="presOf" srcId="{69D67CF4-CF33-4C55-8EB4-52F26050253A}" destId="{4485F838-C243-45F3-8447-84827EC99B52}" srcOrd="0" destOrd="0" presId="urn:microsoft.com/office/officeart/2018/2/layout/IconVerticalSolidList"/>
    <dgm:cxn modelId="{95D621F2-E811-4B41-9AC6-2C7BD8D56F2F}" type="presOf" srcId="{6F2D6651-FC1E-4D9F-B312-13EAD18501E0}" destId="{C5272117-B622-404E-ADD6-542F0986E6A6}" srcOrd="0" destOrd="0" presId="urn:microsoft.com/office/officeart/2018/2/layout/IconVerticalSolidList"/>
    <dgm:cxn modelId="{4FD949F3-EA8C-4FDA-A27F-01CFE075E9E3}" type="presOf" srcId="{8D841978-AC59-4AC0-9B8A-C48C14DD94D0}" destId="{B997073A-BCAF-423E-823A-B80AB4E90F00}" srcOrd="0" destOrd="0" presId="urn:microsoft.com/office/officeart/2018/2/layout/IconVerticalSolidList"/>
    <dgm:cxn modelId="{8C9CFDF9-6370-4FA9-BA5F-41049B6A77EF}" srcId="{6F2D6651-FC1E-4D9F-B312-13EAD18501E0}" destId="{B024F86E-D4A3-4079-AB0B-BD4E50B301B6}" srcOrd="2" destOrd="0" parTransId="{F3018696-9A38-4D5E-80E3-9B09554A50D7}" sibTransId="{1AE54DD5-0809-49B1-8ED3-7A236F97F865}"/>
    <dgm:cxn modelId="{6622E944-1F4B-4659-AD5A-8B2AF70322ED}" type="presParOf" srcId="{C5272117-B622-404E-ADD6-542F0986E6A6}" destId="{95B40482-1359-48E0-91C7-E93B00EFF936}" srcOrd="0" destOrd="0" presId="urn:microsoft.com/office/officeart/2018/2/layout/IconVerticalSolidList"/>
    <dgm:cxn modelId="{568E5369-C8BF-4D5C-9A82-80175D4D7289}" type="presParOf" srcId="{95B40482-1359-48E0-91C7-E93B00EFF936}" destId="{C8EAEFCE-A59A-4909-AFA9-00428359DB4B}" srcOrd="0" destOrd="0" presId="urn:microsoft.com/office/officeart/2018/2/layout/IconVerticalSolidList"/>
    <dgm:cxn modelId="{D1BFE1EB-07D8-4E2D-AC6B-D54B8E7F9C71}" type="presParOf" srcId="{95B40482-1359-48E0-91C7-E93B00EFF936}" destId="{C600131E-28A3-4A8A-9A94-B44817F626EB}" srcOrd="1" destOrd="0" presId="urn:microsoft.com/office/officeart/2018/2/layout/IconVerticalSolidList"/>
    <dgm:cxn modelId="{BF172724-2639-4A12-8791-BEC80C82BFF8}" type="presParOf" srcId="{95B40482-1359-48E0-91C7-E93B00EFF936}" destId="{A859F0AC-647E-4B1F-BC3C-8A1E716D0E98}" srcOrd="2" destOrd="0" presId="urn:microsoft.com/office/officeart/2018/2/layout/IconVerticalSolidList"/>
    <dgm:cxn modelId="{2C25E2DF-8B04-43D8-B248-907E8A33900D}" type="presParOf" srcId="{95B40482-1359-48E0-91C7-E93B00EFF936}" destId="{7B7BBE07-CF0E-4A95-AED6-856EE32C7181}" srcOrd="3" destOrd="0" presId="urn:microsoft.com/office/officeart/2018/2/layout/IconVerticalSolidList"/>
    <dgm:cxn modelId="{2535698C-120F-48A1-924C-6D2ED1BBEAB5}" type="presParOf" srcId="{95B40482-1359-48E0-91C7-E93B00EFF936}" destId="{4485F838-C243-45F3-8447-84827EC99B52}" srcOrd="4" destOrd="0" presId="urn:microsoft.com/office/officeart/2018/2/layout/IconVerticalSolidList"/>
    <dgm:cxn modelId="{3BEF1B88-614E-4B33-8CC5-58460E5DE7A3}" type="presParOf" srcId="{C5272117-B622-404E-ADD6-542F0986E6A6}" destId="{C6943A5A-BC04-429A-A1F4-4A54F2F6F183}" srcOrd="1" destOrd="0" presId="urn:microsoft.com/office/officeart/2018/2/layout/IconVerticalSolidList"/>
    <dgm:cxn modelId="{7F5C3206-2CE0-4463-845F-BA06E05123DB}" type="presParOf" srcId="{C5272117-B622-404E-ADD6-542F0986E6A6}" destId="{58E2157C-03C0-43DE-A846-B010F7A28AFC}" srcOrd="2" destOrd="0" presId="urn:microsoft.com/office/officeart/2018/2/layout/IconVerticalSolidList"/>
    <dgm:cxn modelId="{F9645B1F-4B1C-4F60-9D8B-71BD6CDE3D00}" type="presParOf" srcId="{58E2157C-03C0-43DE-A846-B010F7A28AFC}" destId="{536AD4B7-7940-421C-8A94-3EA7B8622DA5}" srcOrd="0" destOrd="0" presId="urn:microsoft.com/office/officeart/2018/2/layout/IconVerticalSolidList"/>
    <dgm:cxn modelId="{49410308-B934-478C-8DEC-DD0FC1A084A2}" type="presParOf" srcId="{58E2157C-03C0-43DE-A846-B010F7A28AFC}" destId="{5E9B4D45-A925-4255-BA70-659E127A9EAC}" srcOrd="1" destOrd="0" presId="urn:microsoft.com/office/officeart/2018/2/layout/IconVerticalSolidList"/>
    <dgm:cxn modelId="{DC6C840C-FF56-432B-B75A-7155C3DB1311}" type="presParOf" srcId="{58E2157C-03C0-43DE-A846-B010F7A28AFC}" destId="{1AD7B329-377E-4D0E-A585-A15F8E0BC570}" srcOrd="2" destOrd="0" presId="urn:microsoft.com/office/officeart/2018/2/layout/IconVerticalSolidList"/>
    <dgm:cxn modelId="{C010B544-A23C-48C2-8030-3719EA217CE8}" type="presParOf" srcId="{58E2157C-03C0-43DE-A846-B010F7A28AFC}" destId="{B997073A-BCAF-423E-823A-B80AB4E90F00}" srcOrd="3" destOrd="0" presId="urn:microsoft.com/office/officeart/2018/2/layout/IconVerticalSolidList"/>
    <dgm:cxn modelId="{0AABE7C6-1E91-4F4C-AF65-0C92F8FB3E7F}" type="presParOf" srcId="{58E2157C-03C0-43DE-A846-B010F7A28AFC}" destId="{0564FBCD-CDF7-4D89-8D96-2E38D7F31B28}" srcOrd="4" destOrd="0" presId="urn:microsoft.com/office/officeart/2018/2/layout/IconVerticalSolidList"/>
    <dgm:cxn modelId="{30D1866F-E073-422E-AAAC-CD5EEE24F7CC}" type="presParOf" srcId="{C5272117-B622-404E-ADD6-542F0986E6A6}" destId="{1FE44350-2C4C-4A81-8488-E17CF8F8AA61}" srcOrd="3" destOrd="0" presId="urn:microsoft.com/office/officeart/2018/2/layout/IconVerticalSolidList"/>
    <dgm:cxn modelId="{03745E86-C8FE-448A-873A-745FFE32B954}" type="presParOf" srcId="{C5272117-B622-404E-ADD6-542F0986E6A6}" destId="{C3A6CC73-A7F7-4666-8770-53A4F35D3FD5}" srcOrd="4" destOrd="0" presId="urn:microsoft.com/office/officeart/2018/2/layout/IconVerticalSolidList"/>
    <dgm:cxn modelId="{246A7554-F67B-4650-834A-32843463C957}" type="presParOf" srcId="{C3A6CC73-A7F7-4666-8770-53A4F35D3FD5}" destId="{8EFFE6B2-88CA-4797-98C9-67DACB455220}" srcOrd="0" destOrd="0" presId="urn:microsoft.com/office/officeart/2018/2/layout/IconVerticalSolidList"/>
    <dgm:cxn modelId="{B1B3E83A-1352-46DC-AD4B-AC87DF207990}" type="presParOf" srcId="{C3A6CC73-A7F7-4666-8770-53A4F35D3FD5}" destId="{EBE81F8E-785C-4D18-B31C-2B2CD5051F9D}" srcOrd="1" destOrd="0" presId="urn:microsoft.com/office/officeart/2018/2/layout/IconVerticalSolidList"/>
    <dgm:cxn modelId="{6E6A06DA-7A92-4022-9887-4D22CE6DE7BA}" type="presParOf" srcId="{C3A6CC73-A7F7-4666-8770-53A4F35D3FD5}" destId="{08A6B8B9-6225-4E26-A1BC-6B764E548D80}" srcOrd="2" destOrd="0" presId="urn:microsoft.com/office/officeart/2018/2/layout/IconVerticalSolidList"/>
    <dgm:cxn modelId="{CC7F46A1-FB68-4B3A-B7A8-F4EF03E784D6}" type="presParOf" srcId="{C3A6CC73-A7F7-4666-8770-53A4F35D3FD5}" destId="{F7B9BCBE-E2CD-46A5-9F12-726D2B0CD9E1}" srcOrd="3" destOrd="0" presId="urn:microsoft.com/office/officeart/2018/2/layout/IconVerticalSolidList"/>
    <dgm:cxn modelId="{761346F1-ABE8-4D75-B331-D6024D51DF63}" type="presParOf" srcId="{C5272117-B622-404E-ADD6-542F0986E6A6}" destId="{A0FD1FE4-5BA5-412E-B28E-5914AF683D10}" srcOrd="5" destOrd="0" presId="urn:microsoft.com/office/officeart/2018/2/layout/IconVerticalSolidList"/>
    <dgm:cxn modelId="{5A727C20-EDE2-48EC-88BD-F220A0407FAF}" type="presParOf" srcId="{C5272117-B622-404E-ADD6-542F0986E6A6}" destId="{3A739FD7-12D8-44B5-83AB-7C2DE81D7223}" srcOrd="6" destOrd="0" presId="urn:microsoft.com/office/officeart/2018/2/layout/IconVerticalSolidList"/>
    <dgm:cxn modelId="{12CCB044-B5F1-455F-B606-AE5345006169}" type="presParOf" srcId="{3A739FD7-12D8-44B5-83AB-7C2DE81D7223}" destId="{5F73F089-2C3A-426B-BEAB-6535C31DA71D}" srcOrd="0" destOrd="0" presId="urn:microsoft.com/office/officeart/2018/2/layout/IconVerticalSolidList"/>
    <dgm:cxn modelId="{05DB6653-A114-49FD-B8AD-9CF723E90A38}" type="presParOf" srcId="{3A739FD7-12D8-44B5-83AB-7C2DE81D7223}" destId="{E8BB611B-C921-43B1-828F-7DB4F0111AC5}" srcOrd="1" destOrd="0" presId="urn:microsoft.com/office/officeart/2018/2/layout/IconVerticalSolidList"/>
    <dgm:cxn modelId="{A898F1DD-6117-4EA5-AC65-B2955AB3200A}" type="presParOf" srcId="{3A739FD7-12D8-44B5-83AB-7C2DE81D7223}" destId="{393C17A1-69BA-4DFA-85E5-7488450B166F}" srcOrd="2" destOrd="0" presId="urn:microsoft.com/office/officeart/2018/2/layout/IconVerticalSolidList"/>
    <dgm:cxn modelId="{4A7CDF55-3CC6-40E7-87A6-281EEC46751D}" type="presParOf" srcId="{3A739FD7-12D8-44B5-83AB-7C2DE81D7223}" destId="{22B6AC73-AAC3-4987-A064-51B31996BA17}" srcOrd="3" destOrd="0" presId="urn:microsoft.com/office/officeart/2018/2/layout/IconVerticalSolidList"/>
    <dgm:cxn modelId="{AE882B0B-8A56-4FE7-AC2D-A75D79B717ED}" type="presParOf" srcId="{C5272117-B622-404E-ADD6-542F0986E6A6}" destId="{9CED2011-5517-45B4-BACA-AB36809C619B}" srcOrd="7" destOrd="0" presId="urn:microsoft.com/office/officeart/2018/2/layout/IconVerticalSolidList"/>
    <dgm:cxn modelId="{FDA0E099-641D-4201-84BA-890F8AAC257E}" type="presParOf" srcId="{C5272117-B622-404E-ADD6-542F0986E6A6}" destId="{08F6A302-369A-4FAB-8D19-B3BF148CA383}" srcOrd="8" destOrd="0" presId="urn:microsoft.com/office/officeart/2018/2/layout/IconVerticalSolidList"/>
    <dgm:cxn modelId="{75935985-3F1E-40E9-8D1C-21EC4E7DB6F5}" type="presParOf" srcId="{08F6A302-369A-4FAB-8D19-B3BF148CA383}" destId="{7B29035A-BB41-4F05-9FFB-CA94E7AAC070}" srcOrd="0" destOrd="0" presId="urn:microsoft.com/office/officeart/2018/2/layout/IconVerticalSolidList"/>
    <dgm:cxn modelId="{F0770269-260A-4E28-8696-3FCD6654E84B}" type="presParOf" srcId="{08F6A302-369A-4FAB-8D19-B3BF148CA383}" destId="{AC4F0B33-E867-4D4E-8F69-B5B1E2AEEF25}" srcOrd="1" destOrd="0" presId="urn:microsoft.com/office/officeart/2018/2/layout/IconVerticalSolidList"/>
    <dgm:cxn modelId="{E221E0EF-43A2-4A83-882A-61C7E4B88B2C}" type="presParOf" srcId="{08F6A302-369A-4FAB-8D19-B3BF148CA383}" destId="{2AD4E417-33AC-42ED-9F52-8C91226934DC}" srcOrd="2" destOrd="0" presId="urn:microsoft.com/office/officeart/2018/2/layout/IconVerticalSolidList"/>
    <dgm:cxn modelId="{86559C0C-C6CF-44BD-A5D2-ECD4010F438B}" type="presParOf" srcId="{08F6A302-369A-4FAB-8D19-B3BF148CA383}" destId="{CF275F64-04F6-420E-8E4D-5DD255D24FFB}" srcOrd="3" destOrd="0" presId="urn:microsoft.com/office/officeart/2018/2/layout/IconVerticalSolidList"/>
    <dgm:cxn modelId="{B58674E8-4C76-4B2A-BAA2-501A504B7CB5}" type="presParOf" srcId="{08F6A302-369A-4FAB-8D19-B3BF148CA383}" destId="{5AEAD4AC-83C4-4718-963E-1BB0010FAA93}"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7AE12C-7B91-4B3E-AFC5-0135F53FCB26}" type="doc">
      <dgm:prSet loTypeId="urn:microsoft.com/office/officeart/2016/7/layout/ChevronBlockProcess" loCatId="process" qsTypeId="urn:microsoft.com/office/officeart/2005/8/quickstyle/simple4" qsCatId="simple" csTypeId="urn:microsoft.com/office/officeart/2005/8/colors/accent1_2" csCatId="accent1" phldr="1"/>
      <dgm:spPr/>
      <dgm:t>
        <a:bodyPr/>
        <a:lstStyle/>
        <a:p>
          <a:endParaRPr lang="fr-FR"/>
        </a:p>
      </dgm:t>
    </dgm:pt>
    <dgm:pt modelId="{60342FFD-91DD-401A-A277-2F7E412C2130}">
      <dgm:prSet phldrT="[Texte]" phldr="0"/>
      <dgm:spPr/>
      <dgm:t>
        <a:bodyPr/>
        <a:lstStyle/>
        <a:p>
          <a:pPr rtl="0"/>
          <a:r>
            <a:rPr lang="en-US"/>
            <a:t>request and parse data</a:t>
          </a:r>
          <a:endParaRPr lang="en-US">
            <a:latin typeface="Calibri Light" panose="020F0302020204030204"/>
          </a:endParaRPr>
        </a:p>
      </dgm:t>
    </dgm:pt>
    <dgm:pt modelId="{331F44A1-5E83-4483-8B62-BC8F08E8A401}" type="parTrans" cxnId="{0C57117C-36D4-44BC-9B6E-AD8944428BE8}">
      <dgm:prSet/>
      <dgm:spPr/>
      <dgm:t>
        <a:bodyPr/>
        <a:lstStyle/>
        <a:p>
          <a:endParaRPr lang="fr-FR"/>
        </a:p>
      </dgm:t>
    </dgm:pt>
    <dgm:pt modelId="{2C7D4D1F-CA58-49F8-90CD-9FEDFCD8B464}" type="sibTrans" cxnId="{0C57117C-36D4-44BC-9B6E-AD8944428BE8}">
      <dgm:prSet/>
      <dgm:spPr/>
      <dgm:t>
        <a:bodyPr/>
        <a:lstStyle/>
        <a:p>
          <a:endParaRPr lang="fr-FR"/>
        </a:p>
      </dgm:t>
    </dgm:pt>
    <dgm:pt modelId="{9D004D0D-4154-4FCA-AD7B-CB1F27E2C109}">
      <dgm:prSet phldrT="[Texte]" phldr="0"/>
      <dgm:spPr/>
      <dgm:t>
        <a:bodyPr/>
        <a:lstStyle/>
        <a:p>
          <a:r>
            <a:rPr lang="fr-FR"/>
            <a:t>data=</a:t>
          </a:r>
          <a:r>
            <a:rPr lang="fr-FR" err="1"/>
            <a:t>pd.json_normalize</a:t>
          </a:r>
          <a:r>
            <a:rPr lang="fr-FR"/>
            <a:t>(</a:t>
          </a:r>
          <a:r>
            <a:rPr lang="fr-FR" err="1"/>
            <a:t>results</a:t>
          </a:r>
          <a:r>
            <a:rPr lang="fr-FR"/>
            <a:t>)</a:t>
          </a:r>
        </a:p>
      </dgm:t>
    </dgm:pt>
    <dgm:pt modelId="{FB7C3E65-E52C-4F06-8FC8-F2C276B1C2DA}" type="parTrans" cxnId="{DD084DBE-BBC1-42C1-9325-092635D6CF63}">
      <dgm:prSet/>
      <dgm:spPr/>
      <dgm:t>
        <a:bodyPr/>
        <a:lstStyle/>
        <a:p>
          <a:endParaRPr lang="fr-FR"/>
        </a:p>
      </dgm:t>
    </dgm:pt>
    <dgm:pt modelId="{4F3712AD-0802-4621-B625-2D94D2CD2761}" type="sibTrans" cxnId="{DD084DBE-BBC1-42C1-9325-092635D6CF63}">
      <dgm:prSet/>
      <dgm:spPr/>
      <dgm:t>
        <a:bodyPr/>
        <a:lstStyle/>
        <a:p>
          <a:endParaRPr lang="fr-FR"/>
        </a:p>
      </dgm:t>
    </dgm:pt>
    <dgm:pt modelId="{EFE5E532-D7B9-4616-98FF-F0D424F680D3}">
      <dgm:prSet phldrT="[Texte]" phldr="0"/>
      <dgm:spPr/>
      <dgm:t>
        <a:bodyPr/>
        <a:lstStyle/>
        <a:p>
          <a:pPr rtl="0"/>
          <a:r>
            <a:rPr lang="en-US"/>
            <a:t>filter the data</a:t>
          </a:r>
          <a:endParaRPr lang="fr-FR"/>
        </a:p>
      </dgm:t>
    </dgm:pt>
    <dgm:pt modelId="{EBEF1540-ED84-4A52-B46A-5F67E1433C0F}" type="parTrans" cxnId="{050373F8-2256-40A0-99B8-34512E4A7F6A}">
      <dgm:prSet/>
      <dgm:spPr/>
      <dgm:t>
        <a:bodyPr/>
        <a:lstStyle/>
        <a:p>
          <a:endParaRPr lang="fr-FR"/>
        </a:p>
      </dgm:t>
    </dgm:pt>
    <dgm:pt modelId="{5040A15B-9421-46CC-9482-57BB5D7BE413}" type="sibTrans" cxnId="{050373F8-2256-40A0-99B8-34512E4A7F6A}">
      <dgm:prSet/>
      <dgm:spPr/>
      <dgm:t>
        <a:bodyPr/>
        <a:lstStyle/>
        <a:p>
          <a:endParaRPr lang="fr-FR"/>
        </a:p>
      </dgm:t>
    </dgm:pt>
    <dgm:pt modelId="{A4A848C2-8AC8-4071-AFDB-F909BC0EAECD}">
      <dgm:prSet phldrT="[Texte]" phldr="0"/>
      <dgm:spPr/>
      <dgm:t>
        <a:bodyPr/>
        <a:lstStyle/>
        <a:p>
          <a:pPr rtl="0"/>
          <a:r>
            <a:rPr lang="fr-FR"/>
            <a:t>data_falcon9=data_2.loc[data_2["</a:t>
          </a:r>
          <a:r>
            <a:rPr lang="fr-FR" err="1"/>
            <a:t>BoosterVersion</a:t>
          </a:r>
          <a:r>
            <a:rPr lang="fr-FR"/>
            <a:t>"]=='Falcon 9']</a:t>
          </a:r>
        </a:p>
      </dgm:t>
    </dgm:pt>
    <dgm:pt modelId="{34B2E9B0-9755-4102-9F59-EF1E8BC295A5}" type="parTrans" cxnId="{BB043696-6AF4-4617-AEE2-17BD4620CAC4}">
      <dgm:prSet/>
      <dgm:spPr/>
      <dgm:t>
        <a:bodyPr/>
        <a:lstStyle/>
        <a:p>
          <a:endParaRPr lang="fr-FR"/>
        </a:p>
      </dgm:t>
    </dgm:pt>
    <dgm:pt modelId="{41496ED5-5CBA-4A7C-9EC0-C057AEF50D73}" type="sibTrans" cxnId="{BB043696-6AF4-4617-AEE2-17BD4620CAC4}">
      <dgm:prSet/>
      <dgm:spPr/>
      <dgm:t>
        <a:bodyPr/>
        <a:lstStyle/>
        <a:p>
          <a:endParaRPr lang="fr-FR"/>
        </a:p>
      </dgm:t>
    </dgm:pt>
    <dgm:pt modelId="{E90F955E-C7C1-4ADE-8F64-DF9ED17DE6F5}">
      <dgm:prSet phldrT="[Texte]" phldr="0"/>
      <dgm:spPr/>
      <dgm:t>
        <a:bodyPr/>
        <a:lstStyle/>
        <a:p>
          <a:r>
            <a:rPr lang="fr-FR"/>
            <a:t>data_falcon9["PayloadMass"].replace(to_replace = np.nan, value =meanp,inplace=True)</a:t>
          </a:r>
        </a:p>
      </dgm:t>
    </dgm:pt>
    <dgm:pt modelId="{77C4912E-6D82-4F32-B8F6-EA362C1688E4}" type="parTrans" cxnId="{5AF31A94-F961-4DDE-B6B3-E65343818712}">
      <dgm:prSet/>
      <dgm:spPr/>
      <dgm:t>
        <a:bodyPr/>
        <a:lstStyle/>
        <a:p>
          <a:endParaRPr lang="fr-FR"/>
        </a:p>
      </dgm:t>
    </dgm:pt>
    <dgm:pt modelId="{7756BB47-D6D7-400C-BB11-D426B14F34B2}" type="sibTrans" cxnId="{5AF31A94-F961-4DDE-B6B3-E65343818712}">
      <dgm:prSet/>
      <dgm:spPr/>
      <dgm:t>
        <a:bodyPr/>
        <a:lstStyle/>
        <a:p>
          <a:endParaRPr lang="fr-FR"/>
        </a:p>
      </dgm:t>
    </dgm:pt>
    <dgm:pt modelId="{C12F6864-394A-4A64-8D95-A2EDDF3C7F0D}">
      <dgm:prSet phldr="0"/>
      <dgm:spPr/>
      <dgm:t>
        <a:bodyPr/>
        <a:lstStyle/>
        <a:p>
          <a:r>
            <a:rPr lang="fr-FR" err="1"/>
            <a:t>results</a:t>
          </a:r>
          <a:r>
            <a:rPr lang="fr-FR"/>
            <a:t>=</a:t>
          </a:r>
          <a:r>
            <a:rPr lang="fr-FR" err="1"/>
            <a:t>json.loads</a:t>
          </a:r>
          <a:r>
            <a:rPr lang="fr-FR"/>
            <a:t>(</a:t>
          </a:r>
          <a:r>
            <a:rPr lang="fr-FR" err="1"/>
            <a:t>response.text</a:t>
          </a:r>
          <a:r>
            <a:rPr lang="fr-FR"/>
            <a:t>)</a:t>
          </a:r>
        </a:p>
      </dgm:t>
    </dgm:pt>
    <dgm:pt modelId="{59B407BA-4D92-418D-A0FA-68D4F255D696}" type="parTrans" cxnId="{63F4ED61-1CEF-4479-87A3-54F4493DD788}">
      <dgm:prSet/>
      <dgm:spPr/>
    </dgm:pt>
    <dgm:pt modelId="{1F9672AC-5E85-48AC-B023-6DAEC0DAE9D1}" type="sibTrans" cxnId="{63F4ED61-1CEF-4479-87A3-54F4493DD788}">
      <dgm:prSet/>
      <dgm:spPr/>
    </dgm:pt>
    <dgm:pt modelId="{9F1A2E6B-7EFB-44B6-AE03-ABF72FCEAEDF}">
      <dgm:prSet phldr="0"/>
      <dgm:spPr/>
      <dgm:t>
        <a:bodyPr/>
        <a:lstStyle/>
        <a:p>
          <a:r>
            <a:rPr lang="fr-FR"/>
            <a:t>response = requests.get(static_json_url)</a:t>
          </a:r>
        </a:p>
      </dgm:t>
    </dgm:pt>
    <dgm:pt modelId="{F9B565EC-9B90-4133-B30E-C0506BE2169C}" type="parTrans" cxnId="{1EB40657-3272-4EF7-AEEE-69E131C64C6A}">
      <dgm:prSet/>
      <dgm:spPr/>
    </dgm:pt>
    <dgm:pt modelId="{559DF575-7E2F-4BD3-ACD7-B3985D102313}" type="sibTrans" cxnId="{1EB40657-3272-4EF7-AEEE-69E131C64C6A}">
      <dgm:prSet/>
      <dgm:spPr/>
      <dgm:t>
        <a:bodyPr/>
        <a:lstStyle/>
        <a:p>
          <a:endParaRPr lang="fr-FR"/>
        </a:p>
      </dgm:t>
    </dgm:pt>
    <dgm:pt modelId="{7308E932-6547-41D5-A7FB-1E6029EC7ED5}">
      <dgm:prSet phldr="0"/>
      <dgm:spPr/>
      <dgm:t>
        <a:bodyPr/>
        <a:lstStyle/>
        <a:p>
          <a:pPr rtl="0"/>
          <a:r>
            <a:rPr lang="en-US">
              <a:latin typeface="Arial"/>
              <a:cs typeface="Arial"/>
            </a:rPr>
            <a:t>Dealing with missing values</a:t>
          </a:r>
          <a:endParaRPr lang="fr-FR">
            <a:latin typeface="Calibri Light" panose="020F0302020204030204"/>
          </a:endParaRPr>
        </a:p>
      </dgm:t>
    </dgm:pt>
    <dgm:pt modelId="{37E7DFF2-6C26-4DFA-9D07-9C22BB8D21E4}" type="parTrans" cxnId="{F092BE6B-3BC9-40AE-9F9C-579FAAD5779F}">
      <dgm:prSet/>
      <dgm:spPr/>
    </dgm:pt>
    <dgm:pt modelId="{725B4622-31C7-4123-8860-C17EE5CA7017}" type="sibTrans" cxnId="{F092BE6B-3BC9-40AE-9F9C-579FAAD5779F}">
      <dgm:prSet/>
      <dgm:spPr/>
      <dgm:t>
        <a:bodyPr/>
        <a:lstStyle/>
        <a:p>
          <a:endParaRPr lang="fr-FR"/>
        </a:p>
      </dgm:t>
    </dgm:pt>
    <dgm:pt modelId="{8215D51D-4B5A-41D5-9F0D-BEA6AA2118D4}">
      <dgm:prSet phldr="0"/>
      <dgm:spPr/>
      <dgm:t>
        <a:bodyPr/>
        <a:lstStyle/>
        <a:p>
          <a:r>
            <a:rPr lang="fr-FR">
              <a:latin typeface="Calibri Light" panose="020F0302020204030204"/>
            </a:rPr>
            <a:t>meanp=data_falcon9["PayloadMass"].mean()</a:t>
          </a:r>
        </a:p>
      </dgm:t>
    </dgm:pt>
    <dgm:pt modelId="{8977FDBC-3D0F-4CB7-8302-DD17EBA538AA}" type="parTrans" cxnId="{8FEDD070-8763-4217-B069-4215CCD83298}">
      <dgm:prSet/>
      <dgm:spPr/>
    </dgm:pt>
    <dgm:pt modelId="{A04B7A6A-A323-4976-A6F0-DD0BF702C389}" type="sibTrans" cxnId="{8FEDD070-8763-4217-B069-4215CCD83298}">
      <dgm:prSet/>
      <dgm:spPr/>
    </dgm:pt>
    <dgm:pt modelId="{D04F5EAD-54B2-4EA5-92AE-28F85341EF24}" type="pres">
      <dgm:prSet presAssocID="{6A7AE12C-7B91-4B3E-AFC5-0135F53FCB26}" presName="Name0" presStyleCnt="0">
        <dgm:presLayoutVars>
          <dgm:dir/>
          <dgm:animLvl val="lvl"/>
          <dgm:resizeHandles val="exact"/>
        </dgm:presLayoutVars>
      </dgm:prSet>
      <dgm:spPr/>
    </dgm:pt>
    <dgm:pt modelId="{359D2376-24CB-4764-963C-230704448537}" type="pres">
      <dgm:prSet presAssocID="{60342FFD-91DD-401A-A277-2F7E412C2130}" presName="composite" presStyleCnt="0"/>
      <dgm:spPr/>
    </dgm:pt>
    <dgm:pt modelId="{56212308-D9DE-4C07-A5AA-A9015D7D7519}" type="pres">
      <dgm:prSet presAssocID="{60342FFD-91DD-401A-A277-2F7E412C2130}" presName="parTx" presStyleLbl="alignNode1" presStyleIdx="0" presStyleCnt="3">
        <dgm:presLayoutVars>
          <dgm:chMax val="0"/>
          <dgm:chPref val="0"/>
        </dgm:presLayoutVars>
      </dgm:prSet>
      <dgm:spPr/>
    </dgm:pt>
    <dgm:pt modelId="{9D07E61C-2E4F-45ED-A870-9777A95180F0}" type="pres">
      <dgm:prSet presAssocID="{60342FFD-91DD-401A-A277-2F7E412C2130}" presName="desTx" presStyleLbl="alignAccFollowNode1" presStyleIdx="0" presStyleCnt="3">
        <dgm:presLayoutVars/>
      </dgm:prSet>
      <dgm:spPr/>
    </dgm:pt>
    <dgm:pt modelId="{9A0070E7-B8F9-4BFB-85CC-BCF90866F8A5}" type="pres">
      <dgm:prSet presAssocID="{2C7D4D1F-CA58-49F8-90CD-9FEDFCD8B464}" presName="space" presStyleCnt="0"/>
      <dgm:spPr/>
    </dgm:pt>
    <dgm:pt modelId="{DFAF45EB-5C37-42D2-AC86-9422D3B827B2}" type="pres">
      <dgm:prSet presAssocID="{EFE5E532-D7B9-4616-98FF-F0D424F680D3}" presName="composite" presStyleCnt="0"/>
      <dgm:spPr/>
    </dgm:pt>
    <dgm:pt modelId="{D726612D-132B-4B17-BC52-8A51576535CE}" type="pres">
      <dgm:prSet presAssocID="{EFE5E532-D7B9-4616-98FF-F0D424F680D3}" presName="parTx" presStyleLbl="alignNode1" presStyleIdx="1" presStyleCnt="3">
        <dgm:presLayoutVars>
          <dgm:chMax val="0"/>
          <dgm:chPref val="0"/>
        </dgm:presLayoutVars>
      </dgm:prSet>
      <dgm:spPr/>
    </dgm:pt>
    <dgm:pt modelId="{B535E944-1375-42F3-BC71-3EFC29D9C9D3}" type="pres">
      <dgm:prSet presAssocID="{EFE5E532-D7B9-4616-98FF-F0D424F680D3}" presName="desTx" presStyleLbl="alignAccFollowNode1" presStyleIdx="1" presStyleCnt="3">
        <dgm:presLayoutVars/>
      </dgm:prSet>
      <dgm:spPr/>
    </dgm:pt>
    <dgm:pt modelId="{9133D2BD-9C57-4952-9D26-F2C78134C3B4}" type="pres">
      <dgm:prSet presAssocID="{5040A15B-9421-46CC-9482-57BB5D7BE413}" presName="space" presStyleCnt="0"/>
      <dgm:spPr/>
    </dgm:pt>
    <dgm:pt modelId="{F114F734-ADD9-4ADD-961C-B7C1CB5E6AD5}" type="pres">
      <dgm:prSet presAssocID="{7308E932-6547-41D5-A7FB-1E6029EC7ED5}" presName="composite" presStyleCnt="0"/>
      <dgm:spPr/>
    </dgm:pt>
    <dgm:pt modelId="{B6A429BE-103D-45EF-9A8A-1DCFC8A7AB46}" type="pres">
      <dgm:prSet presAssocID="{7308E932-6547-41D5-A7FB-1E6029EC7ED5}" presName="parTx" presStyleLbl="alignNode1" presStyleIdx="2" presStyleCnt="3">
        <dgm:presLayoutVars>
          <dgm:chMax val="0"/>
          <dgm:chPref val="0"/>
        </dgm:presLayoutVars>
      </dgm:prSet>
      <dgm:spPr/>
    </dgm:pt>
    <dgm:pt modelId="{A661332E-E28A-4CE3-8377-0F58E669910F}" type="pres">
      <dgm:prSet presAssocID="{7308E932-6547-41D5-A7FB-1E6029EC7ED5}" presName="desTx" presStyleLbl="alignAccFollowNode1" presStyleIdx="2" presStyleCnt="3">
        <dgm:presLayoutVars/>
      </dgm:prSet>
      <dgm:spPr/>
    </dgm:pt>
  </dgm:ptLst>
  <dgm:cxnLst>
    <dgm:cxn modelId="{662CBD03-CE3D-44FA-8890-2D4ACE7F6084}" type="presOf" srcId="{C12F6864-394A-4A64-8D95-A2EDDF3C7F0D}" destId="{9D07E61C-2E4F-45ED-A870-9777A95180F0}" srcOrd="0" destOrd="1" presId="urn:microsoft.com/office/officeart/2016/7/layout/ChevronBlockProcess"/>
    <dgm:cxn modelId="{FD498A16-A4C7-41A3-AB3D-DAEED2541033}" type="presOf" srcId="{9D004D0D-4154-4FCA-AD7B-CB1F27E2C109}" destId="{9D07E61C-2E4F-45ED-A870-9777A95180F0}" srcOrd="0" destOrd="2" presId="urn:microsoft.com/office/officeart/2016/7/layout/ChevronBlockProcess"/>
    <dgm:cxn modelId="{DE2DFD1A-CE79-4C63-8273-9D70883CBA67}" type="presOf" srcId="{8215D51D-4B5A-41D5-9F0D-BEA6AA2118D4}" destId="{A661332E-E28A-4CE3-8377-0F58E669910F}" srcOrd="0" destOrd="0" presId="urn:microsoft.com/office/officeart/2016/7/layout/ChevronBlockProcess"/>
    <dgm:cxn modelId="{63F4ED61-1CEF-4479-87A3-54F4493DD788}" srcId="{60342FFD-91DD-401A-A277-2F7E412C2130}" destId="{C12F6864-394A-4A64-8D95-A2EDDF3C7F0D}" srcOrd="1" destOrd="0" parTransId="{59B407BA-4D92-418D-A0FA-68D4F255D696}" sibTransId="{1F9672AC-5E85-48AC-B023-6DAEC0DAE9D1}"/>
    <dgm:cxn modelId="{B2398465-15BD-496C-98C0-33BC9333B82A}" type="presOf" srcId="{E90F955E-C7C1-4ADE-8F64-DF9ED17DE6F5}" destId="{A661332E-E28A-4CE3-8377-0F58E669910F}" srcOrd="0" destOrd="1" presId="urn:microsoft.com/office/officeart/2016/7/layout/ChevronBlockProcess"/>
    <dgm:cxn modelId="{F092BE6B-3BC9-40AE-9F9C-579FAAD5779F}" srcId="{6A7AE12C-7B91-4B3E-AFC5-0135F53FCB26}" destId="{7308E932-6547-41D5-A7FB-1E6029EC7ED5}" srcOrd="2" destOrd="0" parTransId="{37E7DFF2-6C26-4DFA-9D07-9C22BB8D21E4}" sibTransId="{725B4622-31C7-4123-8860-C17EE5CA7017}"/>
    <dgm:cxn modelId="{8FEDD070-8763-4217-B069-4215CCD83298}" srcId="{7308E932-6547-41D5-A7FB-1E6029EC7ED5}" destId="{8215D51D-4B5A-41D5-9F0D-BEA6AA2118D4}" srcOrd="0" destOrd="0" parTransId="{8977FDBC-3D0F-4CB7-8302-DD17EBA538AA}" sibTransId="{A04B7A6A-A323-4976-A6F0-DD0BF702C389}"/>
    <dgm:cxn modelId="{F776D376-F423-4931-B87E-5E9A451B2317}" type="presOf" srcId="{6A7AE12C-7B91-4B3E-AFC5-0135F53FCB26}" destId="{D04F5EAD-54B2-4EA5-92AE-28F85341EF24}" srcOrd="0" destOrd="0" presId="urn:microsoft.com/office/officeart/2016/7/layout/ChevronBlockProcess"/>
    <dgm:cxn modelId="{1EB40657-3272-4EF7-AEEE-69E131C64C6A}" srcId="{60342FFD-91DD-401A-A277-2F7E412C2130}" destId="{9F1A2E6B-7EFB-44B6-AE03-ABF72FCEAEDF}" srcOrd="0" destOrd="0" parTransId="{F9B565EC-9B90-4133-B30E-C0506BE2169C}" sibTransId="{559DF575-7E2F-4BD3-ACD7-B3985D102313}"/>
    <dgm:cxn modelId="{0C57117C-36D4-44BC-9B6E-AD8944428BE8}" srcId="{6A7AE12C-7B91-4B3E-AFC5-0135F53FCB26}" destId="{60342FFD-91DD-401A-A277-2F7E412C2130}" srcOrd="0" destOrd="0" parTransId="{331F44A1-5E83-4483-8B62-BC8F08E8A401}" sibTransId="{2C7D4D1F-CA58-49F8-90CD-9FEDFCD8B464}"/>
    <dgm:cxn modelId="{869DE77C-A59F-4B80-99FD-A0402ADC2B89}" type="presOf" srcId="{9F1A2E6B-7EFB-44B6-AE03-ABF72FCEAEDF}" destId="{9D07E61C-2E4F-45ED-A870-9777A95180F0}" srcOrd="0" destOrd="0" presId="urn:microsoft.com/office/officeart/2016/7/layout/ChevronBlockProcess"/>
    <dgm:cxn modelId="{5AF31A94-F961-4DDE-B6B3-E65343818712}" srcId="{7308E932-6547-41D5-A7FB-1E6029EC7ED5}" destId="{E90F955E-C7C1-4ADE-8F64-DF9ED17DE6F5}" srcOrd="1" destOrd="0" parTransId="{77C4912E-6D82-4F32-B8F6-EA362C1688E4}" sibTransId="{7756BB47-D6D7-400C-BB11-D426B14F34B2}"/>
    <dgm:cxn modelId="{BB043696-6AF4-4617-AEE2-17BD4620CAC4}" srcId="{EFE5E532-D7B9-4616-98FF-F0D424F680D3}" destId="{A4A848C2-8AC8-4071-AFDB-F909BC0EAECD}" srcOrd="0" destOrd="0" parTransId="{34B2E9B0-9755-4102-9F59-EF1E8BC295A5}" sibTransId="{41496ED5-5CBA-4A7C-9EC0-C057AEF50D73}"/>
    <dgm:cxn modelId="{E2D4B8A1-4064-4910-8223-808BEF2FE7C0}" type="presOf" srcId="{7308E932-6547-41D5-A7FB-1E6029EC7ED5}" destId="{B6A429BE-103D-45EF-9A8A-1DCFC8A7AB46}" srcOrd="0" destOrd="0" presId="urn:microsoft.com/office/officeart/2016/7/layout/ChevronBlockProcess"/>
    <dgm:cxn modelId="{DD084DBE-BBC1-42C1-9325-092635D6CF63}" srcId="{60342FFD-91DD-401A-A277-2F7E412C2130}" destId="{9D004D0D-4154-4FCA-AD7B-CB1F27E2C109}" srcOrd="2" destOrd="0" parTransId="{FB7C3E65-E52C-4F06-8FC8-F2C276B1C2DA}" sibTransId="{4F3712AD-0802-4621-B625-2D94D2CD2761}"/>
    <dgm:cxn modelId="{25AF7CDE-A269-47BB-A52C-21496EDC583C}" type="presOf" srcId="{60342FFD-91DD-401A-A277-2F7E412C2130}" destId="{56212308-D9DE-4C07-A5AA-A9015D7D7519}" srcOrd="0" destOrd="0" presId="urn:microsoft.com/office/officeart/2016/7/layout/ChevronBlockProcess"/>
    <dgm:cxn modelId="{55442DE7-31F6-47CA-940F-E333157CBB18}" type="presOf" srcId="{A4A848C2-8AC8-4071-AFDB-F909BC0EAECD}" destId="{B535E944-1375-42F3-BC71-3EFC29D9C9D3}" srcOrd="0" destOrd="0" presId="urn:microsoft.com/office/officeart/2016/7/layout/ChevronBlockProcess"/>
    <dgm:cxn modelId="{EE8C02EB-AC1E-4784-B585-D191C91A718F}" type="presOf" srcId="{EFE5E532-D7B9-4616-98FF-F0D424F680D3}" destId="{D726612D-132B-4B17-BC52-8A51576535CE}" srcOrd="0" destOrd="0" presId="urn:microsoft.com/office/officeart/2016/7/layout/ChevronBlockProcess"/>
    <dgm:cxn modelId="{050373F8-2256-40A0-99B8-34512E4A7F6A}" srcId="{6A7AE12C-7B91-4B3E-AFC5-0135F53FCB26}" destId="{EFE5E532-D7B9-4616-98FF-F0D424F680D3}" srcOrd="1" destOrd="0" parTransId="{EBEF1540-ED84-4A52-B46A-5F67E1433C0F}" sibTransId="{5040A15B-9421-46CC-9482-57BB5D7BE413}"/>
    <dgm:cxn modelId="{BA814E0D-3BFB-4324-9A52-3F1DC96E47A8}" type="presParOf" srcId="{D04F5EAD-54B2-4EA5-92AE-28F85341EF24}" destId="{359D2376-24CB-4764-963C-230704448537}" srcOrd="0" destOrd="0" presId="urn:microsoft.com/office/officeart/2016/7/layout/ChevronBlockProcess"/>
    <dgm:cxn modelId="{189C8B62-D3F5-4E5D-9253-DE0255225547}" type="presParOf" srcId="{359D2376-24CB-4764-963C-230704448537}" destId="{56212308-D9DE-4C07-A5AA-A9015D7D7519}" srcOrd="0" destOrd="0" presId="urn:microsoft.com/office/officeart/2016/7/layout/ChevronBlockProcess"/>
    <dgm:cxn modelId="{EB0C17FF-B61D-49B8-978F-8231E7EC97C4}" type="presParOf" srcId="{359D2376-24CB-4764-963C-230704448537}" destId="{9D07E61C-2E4F-45ED-A870-9777A95180F0}" srcOrd="1" destOrd="0" presId="urn:microsoft.com/office/officeart/2016/7/layout/ChevronBlockProcess"/>
    <dgm:cxn modelId="{E47EDE5E-78D7-4FCB-8924-3CF64B428729}" type="presParOf" srcId="{D04F5EAD-54B2-4EA5-92AE-28F85341EF24}" destId="{9A0070E7-B8F9-4BFB-85CC-BCF90866F8A5}" srcOrd="1" destOrd="0" presId="urn:microsoft.com/office/officeart/2016/7/layout/ChevronBlockProcess"/>
    <dgm:cxn modelId="{B342754B-3E14-44B4-A33B-0901C549F111}" type="presParOf" srcId="{D04F5EAD-54B2-4EA5-92AE-28F85341EF24}" destId="{DFAF45EB-5C37-42D2-AC86-9422D3B827B2}" srcOrd="2" destOrd="0" presId="urn:microsoft.com/office/officeart/2016/7/layout/ChevronBlockProcess"/>
    <dgm:cxn modelId="{4B176E64-2848-4EA6-BA95-72AE99045525}" type="presParOf" srcId="{DFAF45EB-5C37-42D2-AC86-9422D3B827B2}" destId="{D726612D-132B-4B17-BC52-8A51576535CE}" srcOrd="0" destOrd="0" presId="urn:microsoft.com/office/officeart/2016/7/layout/ChevronBlockProcess"/>
    <dgm:cxn modelId="{730B6069-8EB5-4BAD-87EB-93F4E7C462C3}" type="presParOf" srcId="{DFAF45EB-5C37-42D2-AC86-9422D3B827B2}" destId="{B535E944-1375-42F3-BC71-3EFC29D9C9D3}" srcOrd="1" destOrd="0" presId="urn:microsoft.com/office/officeart/2016/7/layout/ChevronBlockProcess"/>
    <dgm:cxn modelId="{D155C4B3-8B2C-4F60-833F-7302A1132F04}" type="presParOf" srcId="{D04F5EAD-54B2-4EA5-92AE-28F85341EF24}" destId="{9133D2BD-9C57-4952-9D26-F2C78134C3B4}" srcOrd="3" destOrd="0" presId="urn:microsoft.com/office/officeart/2016/7/layout/ChevronBlockProcess"/>
    <dgm:cxn modelId="{ED78F3A9-2B4D-4210-8E3E-A38DDA3B70E4}" type="presParOf" srcId="{D04F5EAD-54B2-4EA5-92AE-28F85341EF24}" destId="{F114F734-ADD9-4ADD-961C-B7C1CB5E6AD5}" srcOrd="4" destOrd="0" presId="urn:microsoft.com/office/officeart/2016/7/layout/ChevronBlockProcess"/>
    <dgm:cxn modelId="{401A19F7-BEB0-4A00-97A5-99690A97E894}" type="presParOf" srcId="{F114F734-ADD9-4ADD-961C-B7C1CB5E6AD5}" destId="{B6A429BE-103D-45EF-9A8A-1DCFC8A7AB46}" srcOrd="0" destOrd="0" presId="urn:microsoft.com/office/officeart/2016/7/layout/ChevronBlockProcess"/>
    <dgm:cxn modelId="{751E13D7-C79B-4E7F-AB46-2C8D8D53E4A3}" type="presParOf" srcId="{F114F734-ADD9-4ADD-961C-B7C1CB5E6AD5}" destId="{A661332E-E28A-4CE3-8377-0F58E669910F}"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7AE12C-7B91-4B3E-AFC5-0135F53FCB26}" type="doc">
      <dgm:prSet loTypeId="urn:microsoft.com/office/officeart/2016/7/layout/ChevronBlockProcess" loCatId="process" qsTypeId="urn:microsoft.com/office/officeart/2005/8/quickstyle/simple4" qsCatId="simple" csTypeId="urn:microsoft.com/office/officeart/2005/8/colors/accent1_2" csCatId="accent1" phldr="1"/>
      <dgm:spPr/>
      <dgm:t>
        <a:bodyPr/>
        <a:lstStyle/>
        <a:p>
          <a:endParaRPr lang="fr-FR"/>
        </a:p>
      </dgm:t>
    </dgm:pt>
    <dgm:pt modelId="{60342FFD-91DD-401A-A277-2F7E412C2130}">
      <dgm:prSet phldrT="[Texte]" phldr="0"/>
      <dgm:spPr/>
      <dgm:t>
        <a:bodyPr/>
        <a:lstStyle/>
        <a:p>
          <a:pPr rtl="0"/>
          <a:r>
            <a:rPr lang="en-US" dirty="0">
              <a:latin typeface="Calibri Light" panose="020F0302020204030204"/>
            </a:rPr>
            <a:t>Request HTML page</a:t>
          </a:r>
          <a:r>
            <a:rPr lang="en-US" dirty="0"/>
            <a:t> and</a:t>
          </a:r>
          <a:r>
            <a:rPr lang="en-US" dirty="0">
              <a:latin typeface="Calibri Light" panose="020F0302020204030204"/>
            </a:rPr>
            <a:t> create </a:t>
          </a:r>
          <a:r>
            <a:rPr lang="en-US" dirty="0" err="1">
              <a:latin typeface="Calibri Light" panose="020F0302020204030204"/>
            </a:rPr>
            <a:t>BeautifulSoup</a:t>
          </a:r>
          <a:r>
            <a:rPr lang="en-US" dirty="0"/>
            <a:t> </a:t>
          </a:r>
          <a:r>
            <a:rPr lang="en-US" dirty="0">
              <a:latin typeface="Calibri Light" panose="020F0302020204030204"/>
            </a:rPr>
            <a:t>object</a:t>
          </a:r>
        </a:p>
      </dgm:t>
    </dgm:pt>
    <dgm:pt modelId="{331F44A1-5E83-4483-8B62-BC8F08E8A401}" type="parTrans" cxnId="{0C57117C-36D4-44BC-9B6E-AD8944428BE8}">
      <dgm:prSet/>
      <dgm:spPr/>
      <dgm:t>
        <a:bodyPr/>
        <a:lstStyle/>
        <a:p>
          <a:endParaRPr lang="fr-FR"/>
        </a:p>
      </dgm:t>
    </dgm:pt>
    <dgm:pt modelId="{2C7D4D1F-CA58-49F8-90CD-9FEDFCD8B464}" type="sibTrans" cxnId="{0C57117C-36D4-44BC-9B6E-AD8944428BE8}">
      <dgm:prSet/>
      <dgm:spPr/>
      <dgm:t>
        <a:bodyPr/>
        <a:lstStyle/>
        <a:p>
          <a:endParaRPr lang="fr-FR"/>
        </a:p>
      </dgm:t>
    </dgm:pt>
    <dgm:pt modelId="{A4A848C2-8AC8-4071-AFDB-F909BC0EAECD}">
      <dgm:prSet phldrT="[Texte]" phldr="0"/>
      <dgm:spPr/>
      <dgm:t>
        <a:bodyPr/>
        <a:lstStyle/>
        <a:p>
          <a:r>
            <a:rPr lang="fr-FR" dirty="0" err="1"/>
            <a:t>html_tables</a:t>
          </a:r>
          <a:r>
            <a:rPr lang="fr-FR" dirty="0"/>
            <a:t>=</a:t>
          </a:r>
          <a:r>
            <a:rPr lang="fr-FR" dirty="0" err="1"/>
            <a:t>soup.find_all</a:t>
          </a:r>
          <a:r>
            <a:rPr lang="fr-FR" dirty="0"/>
            <a:t>('table')</a:t>
          </a:r>
        </a:p>
      </dgm:t>
    </dgm:pt>
    <dgm:pt modelId="{34B2E9B0-9755-4102-9F59-EF1E8BC295A5}" type="parTrans" cxnId="{BB043696-6AF4-4617-AEE2-17BD4620CAC4}">
      <dgm:prSet/>
      <dgm:spPr/>
      <dgm:t>
        <a:bodyPr/>
        <a:lstStyle/>
        <a:p>
          <a:endParaRPr lang="fr-FR"/>
        </a:p>
      </dgm:t>
    </dgm:pt>
    <dgm:pt modelId="{41496ED5-5CBA-4A7C-9EC0-C057AEF50D73}" type="sibTrans" cxnId="{BB043696-6AF4-4617-AEE2-17BD4620CAC4}">
      <dgm:prSet/>
      <dgm:spPr/>
      <dgm:t>
        <a:bodyPr/>
        <a:lstStyle/>
        <a:p>
          <a:endParaRPr lang="fr-FR"/>
        </a:p>
      </dgm:t>
    </dgm:pt>
    <dgm:pt modelId="{C12F6864-394A-4A64-8D95-A2EDDF3C7F0D}">
      <dgm:prSet phldr="0"/>
      <dgm:spPr/>
      <dgm:t>
        <a:bodyPr/>
        <a:lstStyle/>
        <a:p>
          <a:r>
            <a:rPr lang="fr-FR" dirty="0"/>
            <a:t>soup=BeautifulSoup(response.text,"html.parser")</a:t>
          </a:r>
        </a:p>
      </dgm:t>
    </dgm:pt>
    <dgm:pt modelId="{59B407BA-4D92-418D-A0FA-68D4F255D696}" type="parTrans" cxnId="{63F4ED61-1CEF-4479-87A3-54F4493DD788}">
      <dgm:prSet/>
      <dgm:spPr/>
    </dgm:pt>
    <dgm:pt modelId="{1F9672AC-5E85-48AC-B023-6DAEC0DAE9D1}" type="sibTrans" cxnId="{63F4ED61-1CEF-4479-87A3-54F4493DD788}">
      <dgm:prSet/>
      <dgm:spPr/>
    </dgm:pt>
    <dgm:pt modelId="{9F1A2E6B-7EFB-44B6-AE03-ABF72FCEAEDF}">
      <dgm:prSet phldr="0"/>
      <dgm:spPr/>
      <dgm:t>
        <a:bodyPr/>
        <a:lstStyle/>
        <a:p>
          <a:r>
            <a:rPr lang="fr-FR" dirty="0" err="1"/>
            <a:t>response</a:t>
          </a:r>
          <a:r>
            <a:rPr lang="fr-FR" dirty="0"/>
            <a:t> = </a:t>
          </a:r>
          <a:r>
            <a:rPr lang="fr-FR" dirty="0" err="1"/>
            <a:t>requests.get</a:t>
          </a:r>
          <a:r>
            <a:rPr lang="fr-FR" dirty="0"/>
            <a:t>(</a:t>
          </a:r>
          <a:r>
            <a:rPr lang="fr-FR" dirty="0" err="1"/>
            <a:t>static_url</a:t>
          </a:r>
          <a:r>
            <a:rPr lang="fr-FR" dirty="0"/>
            <a:t>)</a:t>
          </a:r>
        </a:p>
      </dgm:t>
    </dgm:pt>
    <dgm:pt modelId="{F9B565EC-9B90-4133-B30E-C0506BE2169C}" type="parTrans" cxnId="{1EB40657-3272-4EF7-AEEE-69E131C64C6A}">
      <dgm:prSet/>
      <dgm:spPr/>
    </dgm:pt>
    <dgm:pt modelId="{559DF575-7E2F-4BD3-ACD7-B3985D102313}" type="sibTrans" cxnId="{1EB40657-3272-4EF7-AEEE-69E131C64C6A}">
      <dgm:prSet/>
      <dgm:spPr/>
      <dgm:t>
        <a:bodyPr/>
        <a:lstStyle/>
        <a:p>
          <a:endParaRPr lang="fr-FR"/>
        </a:p>
      </dgm:t>
    </dgm:pt>
    <dgm:pt modelId="{A0BE6374-0B3B-4BE6-95CE-B9D58C664E6D}">
      <dgm:prSet phldr="0"/>
      <dgm:spPr/>
      <dgm:t>
        <a:bodyPr/>
        <a:lstStyle/>
        <a:p>
          <a:pPr rtl="0"/>
          <a:r>
            <a:rPr lang="fr-FR" dirty="0"/>
            <a:t>first_launch_table = html_tables[2]</a:t>
          </a:r>
          <a:endParaRPr lang="fr-FR" dirty="0">
            <a:latin typeface="Calibri Light"/>
            <a:cs typeface="Calibri Light"/>
          </a:endParaRPr>
        </a:p>
      </dgm:t>
    </dgm:pt>
    <dgm:pt modelId="{DBBD4968-E5C2-4675-A6B1-439F1E4DD7D5}" type="parTrans" cxnId="{3B18939F-319D-4EA5-BF6A-D60DFCB695ED}">
      <dgm:prSet/>
      <dgm:spPr/>
    </dgm:pt>
    <dgm:pt modelId="{7C105D94-D18A-418E-A2C6-DC650EA38FC7}" type="sibTrans" cxnId="{3B18939F-319D-4EA5-BF6A-D60DFCB695ED}">
      <dgm:prSet/>
      <dgm:spPr/>
    </dgm:pt>
    <dgm:pt modelId="{DE2AC971-0FBF-4E2B-8B78-CC022A9A99E1}">
      <dgm:prSet phldr="0"/>
      <dgm:spPr/>
      <dgm:t>
        <a:bodyPr/>
        <a:lstStyle/>
        <a:p>
          <a:pPr rtl="0"/>
          <a:r>
            <a:rPr lang="en-US" b="1" dirty="0">
              <a:latin typeface="Calibri Light" panose="020F0302020204030204"/>
            </a:rPr>
            <a:t>Extract launch HTML tables and create </a:t>
          </a:r>
          <a:r>
            <a:rPr lang="en-US" b="1" dirty="0" err="1">
              <a:latin typeface="Calibri Light" panose="020F0302020204030204"/>
            </a:rPr>
            <a:t>dataframe</a:t>
          </a:r>
          <a:r>
            <a:rPr lang="en-US" b="1" dirty="0">
              <a:latin typeface="Calibri Light" panose="020F0302020204030204"/>
            </a:rPr>
            <a:t> by parsing the tables</a:t>
          </a:r>
        </a:p>
      </dgm:t>
    </dgm:pt>
    <dgm:pt modelId="{33C75D24-3BF4-4A84-A548-E65AEE23F1F9}" type="parTrans" cxnId="{D37EF02D-A44C-4A82-8F4C-C27705A4B4F9}">
      <dgm:prSet/>
      <dgm:spPr/>
    </dgm:pt>
    <dgm:pt modelId="{64F7B359-F10E-490B-B80E-D3A31D9ADEBF}" type="sibTrans" cxnId="{D37EF02D-A44C-4A82-8F4C-C27705A4B4F9}">
      <dgm:prSet/>
      <dgm:spPr/>
    </dgm:pt>
    <dgm:pt modelId="{D04F5EAD-54B2-4EA5-92AE-28F85341EF24}" type="pres">
      <dgm:prSet presAssocID="{6A7AE12C-7B91-4B3E-AFC5-0135F53FCB26}" presName="Name0" presStyleCnt="0">
        <dgm:presLayoutVars>
          <dgm:dir/>
          <dgm:animLvl val="lvl"/>
          <dgm:resizeHandles val="exact"/>
        </dgm:presLayoutVars>
      </dgm:prSet>
      <dgm:spPr/>
    </dgm:pt>
    <dgm:pt modelId="{359D2376-24CB-4764-963C-230704448537}" type="pres">
      <dgm:prSet presAssocID="{60342FFD-91DD-401A-A277-2F7E412C2130}" presName="composite" presStyleCnt="0"/>
      <dgm:spPr/>
    </dgm:pt>
    <dgm:pt modelId="{56212308-D9DE-4C07-A5AA-A9015D7D7519}" type="pres">
      <dgm:prSet presAssocID="{60342FFD-91DD-401A-A277-2F7E412C2130}" presName="parTx" presStyleLbl="alignNode1" presStyleIdx="0" presStyleCnt="2">
        <dgm:presLayoutVars>
          <dgm:chMax val="0"/>
          <dgm:chPref val="0"/>
        </dgm:presLayoutVars>
      </dgm:prSet>
      <dgm:spPr/>
    </dgm:pt>
    <dgm:pt modelId="{9D07E61C-2E4F-45ED-A870-9777A95180F0}" type="pres">
      <dgm:prSet presAssocID="{60342FFD-91DD-401A-A277-2F7E412C2130}" presName="desTx" presStyleLbl="alignAccFollowNode1" presStyleIdx="0" presStyleCnt="2">
        <dgm:presLayoutVars/>
      </dgm:prSet>
      <dgm:spPr/>
    </dgm:pt>
    <dgm:pt modelId="{9A0070E7-B8F9-4BFB-85CC-BCF90866F8A5}" type="pres">
      <dgm:prSet presAssocID="{2C7D4D1F-CA58-49F8-90CD-9FEDFCD8B464}" presName="space" presStyleCnt="0"/>
      <dgm:spPr/>
    </dgm:pt>
    <dgm:pt modelId="{CFF388A7-E3FE-4A16-860D-60FE49066459}" type="pres">
      <dgm:prSet presAssocID="{DE2AC971-0FBF-4E2B-8B78-CC022A9A99E1}" presName="composite" presStyleCnt="0"/>
      <dgm:spPr/>
    </dgm:pt>
    <dgm:pt modelId="{FF1F499A-1463-46BF-B0B7-773875957946}" type="pres">
      <dgm:prSet presAssocID="{DE2AC971-0FBF-4E2B-8B78-CC022A9A99E1}" presName="parTx" presStyleLbl="alignNode1" presStyleIdx="1" presStyleCnt="2">
        <dgm:presLayoutVars>
          <dgm:chMax val="0"/>
          <dgm:chPref val="0"/>
        </dgm:presLayoutVars>
      </dgm:prSet>
      <dgm:spPr/>
    </dgm:pt>
    <dgm:pt modelId="{706BEAC0-7687-47A8-B67F-CFE2AA8A464B}" type="pres">
      <dgm:prSet presAssocID="{DE2AC971-0FBF-4E2B-8B78-CC022A9A99E1}" presName="desTx" presStyleLbl="alignAccFollowNode1" presStyleIdx="1" presStyleCnt="2">
        <dgm:presLayoutVars/>
      </dgm:prSet>
      <dgm:spPr/>
    </dgm:pt>
  </dgm:ptLst>
  <dgm:cxnLst>
    <dgm:cxn modelId="{FBF6F823-2A76-4B36-B449-6EA48E33DA47}" type="presOf" srcId="{DE2AC971-0FBF-4E2B-8B78-CC022A9A99E1}" destId="{FF1F499A-1463-46BF-B0B7-773875957946}" srcOrd="0" destOrd="0" presId="urn:microsoft.com/office/officeart/2016/7/layout/ChevronBlockProcess"/>
    <dgm:cxn modelId="{D37EF02D-A44C-4A82-8F4C-C27705A4B4F9}" srcId="{6A7AE12C-7B91-4B3E-AFC5-0135F53FCB26}" destId="{DE2AC971-0FBF-4E2B-8B78-CC022A9A99E1}" srcOrd="1" destOrd="0" parTransId="{33C75D24-3BF4-4A84-A548-E65AEE23F1F9}" sibTransId="{64F7B359-F10E-490B-B80E-D3A31D9ADEBF}"/>
    <dgm:cxn modelId="{63F4ED61-1CEF-4479-87A3-54F4493DD788}" srcId="{60342FFD-91DD-401A-A277-2F7E412C2130}" destId="{C12F6864-394A-4A64-8D95-A2EDDF3C7F0D}" srcOrd="1" destOrd="0" parTransId="{59B407BA-4D92-418D-A0FA-68D4F255D696}" sibTransId="{1F9672AC-5E85-48AC-B023-6DAEC0DAE9D1}"/>
    <dgm:cxn modelId="{2772AF64-1170-4B8A-8D5B-72F5319055CC}" type="presOf" srcId="{C12F6864-394A-4A64-8D95-A2EDDF3C7F0D}" destId="{9D07E61C-2E4F-45ED-A870-9777A95180F0}" srcOrd="0" destOrd="1" presId="urn:microsoft.com/office/officeart/2016/7/layout/ChevronBlockProcess"/>
    <dgm:cxn modelId="{F776D376-F423-4931-B87E-5E9A451B2317}" type="presOf" srcId="{6A7AE12C-7B91-4B3E-AFC5-0135F53FCB26}" destId="{D04F5EAD-54B2-4EA5-92AE-28F85341EF24}" srcOrd="0" destOrd="0" presId="urn:microsoft.com/office/officeart/2016/7/layout/ChevronBlockProcess"/>
    <dgm:cxn modelId="{1EB40657-3272-4EF7-AEEE-69E131C64C6A}" srcId="{60342FFD-91DD-401A-A277-2F7E412C2130}" destId="{9F1A2E6B-7EFB-44B6-AE03-ABF72FCEAEDF}" srcOrd="0" destOrd="0" parTransId="{F9B565EC-9B90-4133-B30E-C0506BE2169C}" sibTransId="{559DF575-7E2F-4BD3-ACD7-B3985D102313}"/>
    <dgm:cxn modelId="{0C57117C-36D4-44BC-9B6E-AD8944428BE8}" srcId="{6A7AE12C-7B91-4B3E-AFC5-0135F53FCB26}" destId="{60342FFD-91DD-401A-A277-2F7E412C2130}" srcOrd="0" destOrd="0" parTransId="{331F44A1-5E83-4483-8B62-BC8F08E8A401}" sibTransId="{2C7D4D1F-CA58-49F8-90CD-9FEDFCD8B464}"/>
    <dgm:cxn modelId="{D23A737F-84DB-41CD-8220-A0EF502EE25D}" type="presOf" srcId="{60342FFD-91DD-401A-A277-2F7E412C2130}" destId="{56212308-D9DE-4C07-A5AA-A9015D7D7519}" srcOrd="0" destOrd="0" presId="urn:microsoft.com/office/officeart/2016/7/layout/ChevronBlockProcess"/>
    <dgm:cxn modelId="{BB043696-6AF4-4617-AEE2-17BD4620CAC4}" srcId="{DE2AC971-0FBF-4E2B-8B78-CC022A9A99E1}" destId="{A4A848C2-8AC8-4071-AFDB-F909BC0EAECD}" srcOrd="0" destOrd="0" parTransId="{34B2E9B0-9755-4102-9F59-EF1E8BC295A5}" sibTransId="{41496ED5-5CBA-4A7C-9EC0-C057AEF50D73}"/>
    <dgm:cxn modelId="{3B18939F-319D-4EA5-BF6A-D60DFCB695ED}" srcId="{DE2AC971-0FBF-4E2B-8B78-CC022A9A99E1}" destId="{A0BE6374-0B3B-4BE6-95CE-B9D58C664E6D}" srcOrd="1" destOrd="0" parTransId="{DBBD4968-E5C2-4675-A6B1-439F1E4DD7D5}" sibTransId="{7C105D94-D18A-418E-A2C6-DC650EA38FC7}"/>
    <dgm:cxn modelId="{7F0CADD5-43EE-4863-B885-00D8F2C0B21A}" type="presOf" srcId="{A0BE6374-0B3B-4BE6-95CE-B9D58C664E6D}" destId="{706BEAC0-7687-47A8-B67F-CFE2AA8A464B}" srcOrd="0" destOrd="1" presId="urn:microsoft.com/office/officeart/2016/7/layout/ChevronBlockProcess"/>
    <dgm:cxn modelId="{E1D7F2DD-FC64-4518-8B89-45BA8E3F084C}" type="presOf" srcId="{9F1A2E6B-7EFB-44B6-AE03-ABF72FCEAEDF}" destId="{9D07E61C-2E4F-45ED-A870-9777A95180F0}" srcOrd="0" destOrd="0" presId="urn:microsoft.com/office/officeart/2016/7/layout/ChevronBlockProcess"/>
    <dgm:cxn modelId="{60D9E5F9-3F31-4682-B46F-4253F5784BC2}" type="presOf" srcId="{A4A848C2-8AC8-4071-AFDB-F909BC0EAECD}" destId="{706BEAC0-7687-47A8-B67F-CFE2AA8A464B}" srcOrd="0" destOrd="0" presId="urn:microsoft.com/office/officeart/2016/7/layout/ChevronBlockProcess"/>
    <dgm:cxn modelId="{1D932CD3-67FA-4B0A-86AA-3E19E64ED3CD}" type="presParOf" srcId="{D04F5EAD-54B2-4EA5-92AE-28F85341EF24}" destId="{359D2376-24CB-4764-963C-230704448537}" srcOrd="0" destOrd="0" presId="urn:microsoft.com/office/officeart/2016/7/layout/ChevronBlockProcess"/>
    <dgm:cxn modelId="{E357E960-CAE5-408E-B41D-FE3CE22E0E88}" type="presParOf" srcId="{359D2376-24CB-4764-963C-230704448537}" destId="{56212308-D9DE-4C07-A5AA-A9015D7D7519}" srcOrd="0" destOrd="0" presId="urn:microsoft.com/office/officeart/2016/7/layout/ChevronBlockProcess"/>
    <dgm:cxn modelId="{C7653F30-9D3F-410E-AA3D-312714A1B39D}" type="presParOf" srcId="{359D2376-24CB-4764-963C-230704448537}" destId="{9D07E61C-2E4F-45ED-A870-9777A95180F0}" srcOrd="1" destOrd="0" presId="urn:microsoft.com/office/officeart/2016/7/layout/ChevronBlockProcess"/>
    <dgm:cxn modelId="{FB32D99F-C9A8-4E9B-BC28-09AF0DD3BB0E}" type="presParOf" srcId="{D04F5EAD-54B2-4EA5-92AE-28F85341EF24}" destId="{9A0070E7-B8F9-4BFB-85CC-BCF90866F8A5}" srcOrd="1" destOrd="0" presId="urn:microsoft.com/office/officeart/2016/7/layout/ChevronBlockProcess"/>
    <dgm:cxn modelId="{70A89DA1-E47D-402D-BDE3-69E7E5B0C8E4}" type="presParOf" srcId="{D04F5EAD-54B2-4EA5-92AE-28F85341EF24}" destId="{CFF388A7-E3FE-4A16-860D-60FE49066459}" srcOrd="2" destOrd="0" presId="urn:microsoft.com/office/officeart/2016/7/layout/ChevronBlockProcess"/>
    <dgm:cxn modelId="{5CB6E90B-CC36-40E7-A375-C4AC960547DF}" type="presParOf" srcId="{CFF388A7-E3FE-4A16-860D-60FE49066459}" destId="{FF1F499A-1463-46BF-B0B7-773875957946}" srcOrd="0" destOrd="0" presId="urn:microsoft.com/office/officeart/2016/7/layout/ChevronBlockProcess"/>
    <dgm:cxn modelId="{E8C40C6A-39AB-4722-9BA4-E1C997D5B1BF}" type="presParOf" srcId="{CFF388A7-E3FE-4A16-860D-60FE49066459}" destId="{706BEAC0-7687-47A8-B67F-CFE2AA8A464B}"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321F3D-AFB8-4E5E-BA7D-FB474A6ED8EE}"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ED991735-8B35-411E-B79F-4273657C55B2}">
      <dgm:prSet/>
      <dgm:spPr/>
      <dgm:t>
        <a:bodyPr/>
        <a:lstStyle/>
        <a:p>
          <a:pPr rtl="0"/>
          <a:r>
            <a:rPr lang="en-US" dirty="0">
              <a:latin typeface="Calibri"/>
              <a:cs typeface="Calibri"/>
            </a:rPr>
            <a:t>We calculated the number of launches at each </a:t>
          </a:r>
          <a:r>
            <a:rPr lang="en-US" dirty="0">
              <a:latin typeface="Calibri Light"/>
              <a:cs typeface="Calibri Light"/>
            </a:rPr>
            <a:t>site   </a:t>
          </a:r>
          <a:endParaRPr lang="en-US" dirty="0">
            <a:latin typeface="Calibri"/>
            <a:cs typeface="Calibri"/>
          </a:endParaRPr>
        </a:p>
      </dgm:t>
    </dgm:pt>
    <dgm:pt modelId="{57E2F600-3ED5-41B3-9A57-EBD842C1EA18}" type="parTrans" cxnId="{327B7A9A-799C-4C9F-8E13-E8E92EC1DD21}">
      <dgm:prSet/>
      <dgm:spPr/>
      <dgm:t>
        <a:bodyPr/>
        <a:lstStyle/>
        <a:p>
          <a:endParaRPr lang="en-US"/>
        </a:p>
      </dgm:t>
    </dgm:pt>
    <dgm:pt modelId="{80795869-0201-42A8-92F1-9B7640282D71}" type="sibTrans" cxnId="{327B7A9A-799C-4C9F-8E13-E8E92EC1DD21}">
      <dgm:prSet/>
      <dgm:spPr/>
      <dgm:t>
        <a:bodyPr/>
        <a:lstStyle/>
        <a:p>
          <a:endParaRPr lang="en-US"/>
        </a:p>
      </dgm:t>
    </dgm:pt>
    <dgm:pt modelId="{D80D6702-B944-4359-A994-DD36F250922B}">
      <dgm:prSet/>
      <dgm:spPr/>
      <dgm:t>
        <a:bodyPr/>
        <a:lstStyle/>
        <a:p>
          <a:pPr rtl="0"/>
          <a:r>
            <a:rPr lang="en-US" dirty="0"/>
            <a:t>We calculated</a:t>
          </a:r>
          <a:r>
            <a:rPr lang="en-US" dirty="0">
              <a:latin typeface="Calibri Light" panose="020F0302020204030204"/>
            </a:rPr>
            <a:t> </a:t>
          </a:r>
          <a:r>
            <a:rPr lang="en-US" dirty="0"/>
            <a:t> the number and occurrence of each orbits</a:t>
          </a:r>
        </a:p>
      </dgm:t>
    </dgm:pt>
    <dgm:pt modelId="{17928896-D5F0-4A16-9760-7988B366BC9A}" type="parTrans" cxnId="{C05FEB0A-44DB-42EE-B164-DDA62513DA04}">
      <dgm:prSet/>
      <dgm:spPr/>
      <dgm:t>
        <a:bodyPr/>
        <a:lstStyle/>
        <a:p>
          <a:endParaRPr lang="en-US"/>
        </a:p>
      </dgm:t>
    </dgm:pt>
    <dgm:pt modelId="{36F0D9CF-05BB-4F41-B1C2-B1A57EA9DBF3}" type="sibTrans" cxnId="{C05FEB0A-44DB-42EE-B164-DDA62513DA04}">
      <dgm:prSet/>
      <dgm:spPr/>
      <dgm:t>
        <a:bodyPr/>
        <a:lstStyle/>
        <a:p>
          <a:endParaRPr lang="en-US"/>
        </a:p>
      </dgm:t>
    </dgm:pt>
    <dgm:pt modelId="{9E5933ED-4A00-4C69-AE1B-EF12289F5C5E}">
      <dgm:prSet/>
      <dgm:spPr/>
      <dgm:t>
        <a:bodyPr/>
        <a:lstStyle/>
        <a:p>
          <a:r>
            <a:rPr lang="en-US" dirty="0"/>
            <a:t>We created landing outcome label from outcome column and exported the results to csv.</a:t>
          </a:r>
        </a:p>
      </dgm:t>
    </dgm:pt>
    <dgm:pt modelId="{F5CF6960-F6FA-4F1B-9A71-D59CA1633D1E}" type="parTrans" cxnId="{CA955269-F01A-474F-A92A-19514FAF9C15}">
      <dgm:prSet/>
      <dgm:spPr/>
      <dgm:t>
        <a:bodyPr/>
        <a:lstStyle/>
        <a:p>
          <a:endParaRPr lang="en-US"/>
        </a:p>
      </dgm:t>
    </dgm:pt>
    <dgm:pt modelId="{2A98D172-9BCC-4BFA-90FB-5F0BEA6A02A2}" type="sibTrans" cxnId="{CA955269-F01A-474F-A92A-19514FAF9C15}">
      <dgm:prSet/>
      <dgm:spPr/>
      <dgm:t>
        <a:bodyPr/>
        <a:lstStyle/>
        <a:p>
          <a:endParaRPr lang="en-US"/>
        </a:p>
      </dgm:t>
    </dgm:pt>
    <dgm:pt modelId="{192843DF-A12B-46E5-BE53-67A78FA3E48C}">
      <dgm:prSet phldr="0"/>
      <dgm:spPr/>
      <dgm:t>
        <a:bodyPr/>
        <a:lstStyle/>
        <a:p>
          <a:pPr rtl="0"/>
          <a:r>
            <a:rPr lang="en-US" dirty="0">
              <a:latin typeface="Calibri"/>
              <a:cs typeface="Calibri"/>
            </a:rPr>
            <a:t>We calculated  the number and occurrence of mission outcome of the orbits</a:t>
          </a:r>
        </a:p>
      </dgm:t>
    </dgm:pt>
    <dgm:pt modelId="{E5E30CFF-A01A-4604-80A8-B291C210C386}" type="parTrans" cxnId="{3AC7A0D7-1094-45D0-B43C-56281603536A}">
      <dgm:prSet/>
      <dgm:spPr/>
    </dgm:pt>
    <dgm:pt modelId="{31A79C64-74ED-4B08-A684-EEF14DC8A395}" type="sibTrans" cxnId="{3AC7A0D7-1094-45D0-B43C-56281603536A}">
      <dgm:prSet/>
      <dgm:spPr/>
    </dgm:pt>
    <dgm:pt modelId="{E7FDA594-EE72-4517-B9E4-6B12464C239C}" type="pres">
      <dgm:prSet presAssocID="{B9321F3D-AFB8-4E5E-BA7D-FB474A6ED8EE}" presName="vert0" presStyleCnt="0">
        <dgm:presLayoutVars>
          <dgm:dir/>
          <dgm:animOne val="branch"/>
          <dgm:animLvl val="lvl"/>
        </dgm:presLayoutVars>
      </dgm:prSet>
      <dgm:spPr/>
    </dgm:pt>
    <dgm:pt modelId="{856840EC-0934-41E2-9B7C-B11701F8EFAA}" type="pres">
      <dgm:prSet presAssocID="{ED991735-8B35-411E-B79F-4273657C55B2}" presName="thickLine" presStyleLbl="alignNode1" presStyleIdx="0" presStyleCnt="4"/>
      <dgm:spPr/>
    </dgm:pt>
    <dgm:pt modelId="{49B27D41-A1A4-4892-BC28-DEEBF0CFB8A7}" type="pres">
      <dgm:prSet presAssocID="{ED991735-8B35-411E-B79F-4273657C55B2}" presName="horz1" presStyleCnt="0"/>
      <dgm:spPr/>
    </dgm:pt>
    <dgm:pt modelId="{F160EF37-1B6C-4465-A1EE-649E01DB072B}" type="pres">
      <dgm:prSet presAssocID="{ED991735-8B35-411E-B79F-4273657C55B2}" presName="tx1" presStyleLbl="revTx" presStyleIdx="0" presStyleCnt="4"/>
      <dgm:spPr/>
    </dgm:pt>
    <dgm:pt modelId="{22BE52EC-D3F0-4B8A-8BA2-A750657854F6}" type="pres">
      <dgm:prSet presAssocID="{ED991735-8B35-411E-B79F-4273657C55B2}" presName="vert1" presStyleCnt="0"/>
      <dgm:spPr/>
    </dgm:pt>
    <dgm:pt modelId="{B36C18BE-2E75-4F83-8E76-6845AB68D515}" type="pres">
      <dgm:prSet presAssocID="{D80D6702-B944-4359-A994-DD36F250922B}" presName="thickLine" presStyleLbl="alignNode1" presStyleIdx="1" presStyleCnt="4"/>
      <dgm:spPr/>
    </dgm:pt>
    <dgm:pt modelId="{611DB9E6-00D9-4E8D-9212-AD16B81556E6}" type="pres">
      <dgm:prSet presAssocID="{D80D6702-B944-4359-A994-DD36F250922B}" presName="horz1" presStyleCnt="0"/>
      <dgm:spPr/>
    </dgm:pt>
    <dgm:pt modelId="{42649463-00EA-4C4D-8388-20C0CE147B9D}" type="pres">
      <dgm:prSet presAssocID="{D80D6702-B944-4359-A994-DD36F250922B}" presName="tx1" presStyleLbl="revTx" presStyleIdx="1" presStyleCnt="4"/>
      <dgm:spPr/>
    </dgm:pt>
    <dgm:pt modelId="{44A900AB-9EE1-4D33-B8F1-302A2D4A3F28}" type="pres">
      <dgm:prSet presAssocID="{D80D6702-B944-4359-A994-DD36F250922B}" presName="vert1" presStyleCnt="0"/>
      <dgm:spPr/>
    </dgm:pt>
    <dgm:pt modelId="{65CAC302-0E30-4146-A8C3-8F21A192500B}" type="pres">
      <dgm:prSet presAssocID="{192843DF-A12B-46E5-BE53-67A78FA3E48C}" presName="thickLine" presStyleLbl="alignNode1" presStyleIdx="2" presStyleCnt="4"/>
      <dgm:spPr/>
    </dgm:pt>
    <dgm:pt modelId="{5059AD29-BF16-411E-B5FA-BD092B544433}" type="pres">
      <dgm:prSet presAssocID="{192843DF-A12B-46E5-BE53-67A78FA3E48C}" presName="horz1" presStyleCnt="0"/>
      <dgm:spPr/>
    </dgm:pt>
    <dgm:pt modelId="{52D8A643-42E5-4A55-8CED-63063621926A}" type="pres">
      <dgm:prSet presAssocID="{192843DF-A12B-46E5-BE53-67A78FA3E48C}" presName="tx1" presStyleLbl="revTx" presStyleIdx="2" presStyleCnt="4"/>
      <dgm:spPr/>
    </dgm:pt>
    <dgm:pt modelId="{4A5DB526-C2A7-4236-88F1-E9EF0A2B7795}" type="pres">
      <dgm:prSet presAssocID="{192843DF-A12B-46E5-BE53-67A78FA3E48C}" presName="vert1" presStyleCnt="0"/>
      <dgm:spPr/>
    </dgm:pt>
    <dgm:pt modelId="{91C9FC61-EF13-489E-8E27-91A0A5E97051}" type="pres">
      <dgm:prSet presAssocID="{9E5933ED-4A00-4C69-AE1B-EF12289F5C5E}" presName="thickLine" presStyleLbl="alignNode1" presStyleIdx="3" presStyleCnt="4"/>
      <dgm:spPr/>
    </dgm:pt>
    <dgm:pt modelId="{06046916-6FFD-41F0-AA0F-F81DC64EFF9C}" type="pres">
      <dgm:prSet presAssocID="{9E5933ED-4A00-4C69-AE1B-EF12289F5C5E}" presName="horz1" presStyleCnt="0"/>
      <dgm:spPr/>
    </dgm:pt>
    <dgm:pt modelId="{2A9F93D5-A586-4C08-9D4F-4DCC0FC9B81E}" type="pres">
      <dgm:prSet presAssocID="{9E5933ED-4A00-4C69-AE1B-EF12289F5C5E}" presName="tx1" presStyleLbl="revTx" presStyleIdx="3" presStyleCnt="4"/>
      <dgm:spPr/>
    </dgm:pt>
    <dgm:pt modelId="{46D4DAD1-D926-4829-8988-4197C588B7C8}" type="pres">
      <dgm:prSet presAssocID="{9E5933ED-4A00-4C69-AE1B-EF12289F5C5E}" presName="vert1" presStyleCnt="0"/>
      <dgm:spPr/>
    </dgm:pt>
  </dgm:ptLst>
  <dgm:cxnLst>
    <dgm:cxn modelId="{C05FEB0A-44DB-42EE-B164-DDA62513DA04}" srcId="{B9321F3D-AFB8-4E5E-BA7D-FB474A6ED8EE}" destId="{D80D6702-B944-4359-A994-DD36F250922B}" srcOrd="1" destOrd="0" parTransId="{17928896-D5F0-4A16-9760-7988B366BC9A}" sibTransId="{36F0D9CF-05BB-4F41-B1C2-B1A57EA9DBF3}"/>
    <dgm:cxn modelId="{4251E613-BFC9-483B-BD14-9FDD30BF35F9}" type="presOf" srcId="{B9321F3D-AFB8-4E5E-BA7D-FB474A6ED8EE}" destId="{E7FDA594-EE72-4517-B9E4-6B12464C239C}" srcOrd="0" destOrd="0" presId="urn:microsoft.com/office/officeart/2008/layout/LinedList"/>
    <dgm:cxn modelId="{57B8A330-9708-4EC2-9776-A6679F8BBFCE}" type="presOf" srcId="{192843DF-A12B-46E5-BE53-67A78FA3E48C}" destId="{52D8A643-42E5-4A55-8CED-63063621926A}" srcOrd="0" destOrd="0" presId="urn:microsoft.com/office/officeart/2008/layout/LinedList"/>
    <dgm:cxn modelId="{CA955269-F01A-474F-A92A-19514FAF9C15}" srcId="{B9321F3D-AFB8-4E5E-BA7D-FB474A6ED8EE}" destId="{9E5933ED-4A00-4C69-AE1B-EF12289F5C5E}" srcOrd="3" destOrd="0" parTransId="{F5CF6960-F6FA-4F1B-9A71-D59CA1633D1E}" sibTransId="{2A98D172-9BCC-4BFA-90FB-5F0BEA6A02A2}"/>
    <dgm:cxn modelId="{C869C86D-61CB-40FB-A85C-77E89627F6CD}" type="presOf" srcId="{9E5933ED-4A00-4C69-AE1B-EF12289F5C5E}" destId="{2A9F93D5-A586-4C08-9D4F-4DCC0FC9B81E}" srcOrd="0" destOrd="0" presId="urn:microsoft.com/office/officeart/2008/layout/LinedList"/>
    <dgm:cxn modelId="{327B7A9A-799C-4C9F-8E13-E8E92EC1DD21}" srcId="{B9321F3D-AFB8-4E5E-BA7D-FB474A6ED8EE}" destId="{ED991735-8B35-411E-B79F-4273657C55B2}" srcOrd="0" destOrd="0" parTransId="{57E2F600-3ED5-41B3-9A57-EBD842C1EA18}" sibTransId="{80795869-0201-42A8-92F1-9B7640282D71}"/>
    <dgm:cxn modelId="{21004BA2-CB5A-4300-8C4D-DE940F89B5F9}" type="presOf" srcId="{ED991735-8B35-411E-B79F-4273657C55B2}" destId="{F160EF37-1B6C-4465-A1EE-649E01DB072B}" srcOrd="0" destOrd="0" presId="urn:microsoft.com/office/officeart/2008/layout/LinedList"/>
    <dgm:cxn modelId="{3AC7A0D7-1094-45D0-B43C-56281603536A}" srcId="{B9321F3D-AFB8-4E5E-BA7D-FB474A6ED8EE}" destId="{192843DF-A12B-46E5-BE53-67A78FA3E48C}" srcOrd="2" destOrd="0" parTransId="{E5E30CFF-A01A-4604-80A8-B291C210C386}" sibTransId="{31A79C64-74ED-4B08-A684-EEF14DC8A395}"/>
    <dgm:cxn modelId="{EDA8A0D9-60E2-4875-B1D1-AB1462D494DC}" type="presOf" srcId="{D80D6702-B944-4359-A994-DD36F250922B}" destId="{42649463-00EA-4C4D-8388-20C0CE147B9D}" srcOrd="0" destOrd="0" presId="urn:microsoft.com/office/officeart/2008/layout/LinedList"/>
    <dgm:cxn modelId="{F1D4B201-6DB3-43EC-9367-27DF03E67303}" type="presParOf" srcId="{E7FDA594-EE72-4517-B9E4-6B12464C239C}" destId="{856840EC-0934-41E2-9B7C-B11701F8EFAA}" srcOrd="0" destOrd="0" presId="urn:microsoft.com/office/officeart/2008/layout/LinedList"/>
    <dgm:cxn modelId="{F3472CD1-86AC-4D87-B848-8A3F49E549C5}" type="presParOf" srcId="{E7FDA594-EE72-4517-B9E4-6B12464C239C}" destId="{49B27D41-A1A4-4892-BC28-DEEBF0CFB8A7}" srcOrd="1" destOrd="0" presId="urn:microsoft.com/office/officeart/2008/layout/LinedList"/>
    <dgm:cxn modelId="{0356E0DE-637C-463C-AEBC-71844378FE3C}" type="presParOf" srcId="{49B27D41-A1A4-4892-BC28-DEEBF0CFB8A7}" destId="{F160EF37-1B6C-4465-A1EE-649E01DB072B}" srcOrd="0" destOrd="0" presId="urn:microsoft.com/office/officeart/2008/layout/LinedList"/>
    <dgm:cxn modelId="{58C5FB92-45A8-4DA9-997F-D788B40B4F72}" type="presParOf" srcId="{49B27D41-A1A4-4892-BC28-DEEBF0CFB8A7}" destId="{22BE52EC-D3F0-4B8A-8BA2-A750657854F6}" srcOrd="1" destOrd="0" presId="urn:microsoft.com/office/officeart/2008/layout/LinedList"/>
    <dgm:cxn modelId="{212517BC-45EC-4687-B6BA-5A17B5718B3F}" type="presParOf" srcId="{E7FDA594-EE72-4517-B9E4-6B12464C239C}" destId="{B36C18BE-2E75-4F83-8E76-6845AB68D515}" srcOrd="2" destOrd="0" presId="urn:microsoft.com/office/officeart/2008/layout/LinedList"/>
    <dgm:cxn modelId="{7C01D41B-DFEC-4D0B-848B-E67EDF581B4C}" type="presParOf" srcId="{E7FDA594-EE72-4517-B9E4-6B12464C239C}" destId="{611DB9E6-00D9-4E8D-9212-AD16B81556E6}" srcOrd="3" destOrd="0" presId="urn:microsoft.com/office/officeart/2008/layout/LinedList"/>
    <dgm:cxn modelId="{2AAB1D89-E1E9-4F2C-986C-3CA0B91C927E}" type="presParOf" srcId="{611DB9E6-00D9-4E8D-9212-AD16B81556E6}" destId="{42649463-00EA-4C4D-8388-20C0CE147B9D}" srcOrd="0" destOrd="0" presId="urn:microsoft.com/office/officeart/2008/layout/LinedList"/>
    <dgm:cxn modelId="{684D61D9-636E-43C9-A922-A2C2155F9E67}" type="presParOf" srcId="{611DB9E6-00D9-4E8D-9212-AD16B81556E6}" destId="{44A900AB-9EE1-4D33-B8F1-302A2D4A3F28}" srcOrd="1" destOrd="0" presId="urn:microsoft.com/office/officeart/2008/layout/LinedList"/>
    <dgm:cxn modelId="{29F93076-90E2-43F3-A40F-3DE2F8D79080}" type="presParOf" srcId="{E7FDA594-EE72-4517-B9E4-6B12464C239C}" destId="{65CAC302-0E30-4146-A8C3-8F21A192500B}" srcOrd="4" destOrd="0" presId="urn:microsoft.com/office/officeart/2008/layout/LinedList"/>
    <dgm:cxn modelId="{344961DA-1477-4137-8602-5B5CEC2D0035}" type="presParOf" srcId="{E7FDA594-EE72-4517-B9E4-6B12464C239C}" destId="{5059AD29-BF16-411E-B5FA-BD092B544433}" srcOrd="5" destOrd="0" presId="urn:microsoft.com/office/officeart/2008/layout/LinedList"/>
    <dgm:cxn modelId="{C8598525-4FE1-4672-A046-FA6FA2117307}" type="presParOf" srcId="{5059AD29-BF16-411E-B5FA-BD092B544433}" destId="{52D8A643-42E5-4A55-8CED-63063621926A}" srcOrd="0" destOrd="0" presId="urn:microsoft.com/office/officeart/2008/layout/LinedList"/>
    <dgm:cxn modelId="{51E06028-73DC-4FB7-8A43-F24B9A3BA958}" type="presParOf" srcId="{5059AD29-BF16-411E-B5FA-BD092B544433}" destId="{4A5DB526-C2A7-4236-88F1-E9EF0A2B7795}" srcOrd="1" destOrd="0" presId="urn:microsoft.com/office/officeart/2008/layout/LinedList"/>
    <dgm:cxn modelId="{69A95084-7B83-42B3-8BA7-6BB98FF3F625}" type="presParOf" srcId="{E7FDA594-EE72-4517-B9E4-6B12464C239C}" destId="{91C9FC61-EF13-489E-8E27-91A0A5E97051}" srcOrd="6" destOrd="0" presId="urn:microsoft.com/office/officeart/2008/layout/LinedList"/>
    <dgm:cxn modelId="{E073741B-0E12-49B4-8CB8-8339660EEF4D}" type="presParOf" srcId="{E7FDA594-EE72-4517-B9E4-6B12464C239C}" destId="{06046916-6FFD-41F0-AA0F-F81DC64EFF9C}" srcOrd="7" destOrd="0" presId="urn:microsoft.com/office/officeart/2008/layout/LinedList"/>
    <dgm:cxn modelId="{EF4852EC-687A-4B94-AB5B-ECF80C6E479A}" type="presParOf" srcId="{06046916-6FFD-41F0-AA0F-F81DC64EFF9C}" destId="{2A9F93D5-A586-4C08-9D4F-4DCC0FC9B81E}" srcOrd="0" destOrd="0" presId="urn:microsoft.com/office/officeart/2008/layout/LinedList"/>
    <dgm:cxn modelId="{6A61FF12-5B0E-4389-B7B8-4176C3F2F063}" type="presParOf" srcId="{06046916-6FFD-41F0-AA0F-F81DC64EFF9C}" destId="{46D4DAD1-D926-4829-8988-4197C588B7C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F21751-0171-4999-9108-BC60F38D84B0}"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048A93-94DA-4CA5-A009-7AF6489AE289}">
      <dgm:prSet/>
      <dgm:spPr/>
      <dgm:t>
        <a:bodyPr/>
        <a:lstStyle/>
        <a:p>
          <a:pPr>
            <a:lnSpc>
              <a:spcPct val="100000"/>
            </a:lnSpc>
            <a:defRPr b="1"/>
          </a:pPr>
          <a:r>
            <a:rPr lang="en-US" dirty="0"/>
            <a:t>We marked all launch sites, and added map objects such as markers, circles, lines to mark the success or failure of launches for each site on the folium map.</a:t>
          </a:r>
        </a:p>
      </dgm:t>
    </dgm:pt>
    <dgm:pt modelId="{ED037C79-2502-47D8-BC15-7114B28605E6}" type="parTrans" cxnId="{C196F74A-7BC2-4E9B-881A-4F851902C924}">
      <dgm:prSet/>
      <dgm:spPr/>
      <dgm:t>
        <a:bodyPr/>
        <a:lstStyle/>
        <a:p>
          <a:endParaRPr lang="en-US"/>
        </a:p>
      </dgm:t>
    </dgm:pt>
    <dgm:pt modelId="{2122A9C8-A252-4E0E-95C6-0F5558F40BF2}" type="sibTrans" cxnId="{C196F74A-7BC2-4E9B-881A-4F851902C924}">
      <dgm:prSet/>
      <dgm:spPr/>
      <dgm:t>
        <a:bodyPr/>
        <a:lstStyle/>
        <a:p>
          <a:endParaRPr lang="en-US"/>
        </a:p>
      </dgm:t>
    </dgm:pt>
    <dgm:pt modelId="{3B0F1D33-1E10-4F8C-BF38-713E1485068F}">
      <dgm:prSet/>
      <dgm:spPr/>
      <dgm:t>
        <a:bodyPr/>
        <a:lstStyle/>
        <a:p>
          <a:pPr>
            <a:lnSpc>
              <a:spcPct val="100000"/>
            </a:lnSpc>
            <a:defRPr b="1"/>
          </a:pPr>
          <a:r>
            <a:rPr lang="en-US" dirty="0"/>
            <a:t>We assigned the feature launch outcomes (failure or success) to class 0 and 1.i.e., 0 for failure, and 1 for success.</a:t>
          </a:r>
        </a:p>
      </dgm:t>
    </dgm:pt>
    <dgm:pt modelId="{A23F96E8-80A6-4ADD-9211-B47707C7F068}" type="parTrans" cxnId="{F9A50225-B2E0-4DBF-987E-6BFB95A48F22}">
      <dgm:prSet/>
      <dgm:spPr/>
      <dgm:t>
        <a:bodyPr/>
        <a:lstStyle/>
        <a:p>
          <a:endParaRPr lang="en-US"/>
        </a:p>
      </dgm:t>
    </dgm:pt>
    <dgm:pt modelId="{A02FC95E-5B0B-43EF-9BD7-D64855B38A80}" type="sibTrans" cxnId="{F9A50225-B2E0-4DBF-987E-6BFB95A48F22}">
      <dgm:prSet/>
      <dgm:spPr/>
      <dgm:t>
        <a:bodyPr/>
        <a:lstStyle/>
        <a:p>
          <a:endParaRPr lang="en-US"/>
        </a:p>
      </dgm:t>
    </dgm:pt>
    <dgm:pt modelId="{A32AC175-03E9-40E4-A8A5-9DA8703F7ABC}">
      <dgm:prSet/>
      <dgm:spPr/>
      <dgm:t>
        <a:bodyPr/>
        <a:lstStyle/>
        <a:p>
          <a:pPr>
            <a:lnSpc>
              <a:spcPct val="100000"/>
            </a:lnSpc>
            <a:defRPr b="1"/>
          </a:pPr>
          <a:r>
            <a:rPr lang="en-US" dirty="0"/>
            <a:t>Using the color-labeled marker clusters, we identified which launch sites have relatively high success rate.</a:t>
          </a:r>
          <a:r>
            <a:rPr lang="en-US" dirty="0">
              <a:latin typeface="Calibri Light" panose="020F0302020204030204"/>
            </a:rPr>
            <a:t> </a:t>
          </a:r>
          <a:endParaRPr lang="en-US" dirty="0"/>
        </a:p>
      </dgm:t>
    </dgm:pt>
    <dgm:pt modelId="{5D891519-845C-449D-89EB-ECE66F56F458}" type="parTrans" cxnId="{21269FCA-15FA-474A-9EE7-0898FCE5CA2F}">
      <dgm:prSet/>
      <dgm:spPr/>
      <dgm:t>
        <a:bodyPr/>
        <a:lstStyle/>
        <a:p>
          <a:endParaRPr lang="en-US"/>
        </a:p>
      </dgm:t>
    </dgm:pt>
    <dgm:pt modelId="{E3997C93-6B3D-49FE-819A-F79B958E6FD6}" type="sibTrans" cxnId="{21269FCA-15FA-474A-9EE7-0898FCE5CA2F}">
      <dgm:prSet/>
      <dgm:spPr/>
      <dgm:t>
        <a:bodyPr/>
        <a:lstStyle/>
        <a:p>
          <a:endParaRPr lang="en-US"/>
        </a:p>
      </dgm:t>
    </dgm:pt>
    <dgm:pt modelId="{0FBD9CCB-3336-4438-9D4D-E4430EF4F980}">
      <dgm:prSet/>
      <dgm:spPr/>
      <dgm:t>
        <a:bodyPr/>
        <a:lstStyle/>
        <a:p>
          <a:pPr>
            <a:lnSpc>
              <a:spcPct val="100000"/>
            </a:lnSpc>
            <a:defRPr b="1"/>
          </a:pPr>
          <a:r>
            <a:rPr lang="en-US" dirty="0"/>
            <a:t>We calculated the distances between a launch site to its proximities. We answered some question for instance:</a:t>
          </a:r>
        </a:p>
      </dgm:t>
    </dgm:pt>
    <dgm:pt modelId="{BDC69B78-9EB0-495F-B727-2D7007209561}" type="parTrans" cxnId="{3E4F81C8-380F-480C-83DB-0195B7BA64E7}">
      <dgm:prSet/>
      <dgm:spPr/>
      <dgm:t>
        <a:bodyPr/>
        <a:lstStyle/>
        <a:p>
          <a:endParaRPr lang="en-US"/>
        </a:p>
      </dgm:t>
    </dgm:pt>
    <dgm:pt modelId="{5AC6F3AF-4857-4B66-BDE9-B7EE17E69CDA}" type="sibTrans" cxnId="{3E4F81C8-380F-480C-83DB-0195B7BA64E7}">
      <dgm:prSet/>
      <dgm:spPr/>
      <dgm:t>
        <a:bodyPr/>
        <a:lstStyle/>
        <a:p>
          <a:endParaRPr lang="en-US"/>
        </a:p>
      </dgm:t>
    </dgm:pt>
    <dgm:pt modelId="{327E8FD0-685E-434B-80D1-2486920D46DC}">
      <dgm:prSet/>
      <dgm:spPr/>
      <dgm:t>
        <a:bodyPr/>
        <a:lstStyle/>
        <a:p>
          <a:pPr>
            <a:lnSpc>
              <a:spcPct val="100000"/>
            </a:lnSpc>
          </a:pPr>
          <a:r>
            <a:rPr lang="en-US" dirty="0"/>
            <a:t>Are launch sites near railways, highways and coastlines.</a:t>
          </a:r>
        </a:p>
      </dgm:t>
    </dgm:pt>
    <dgm:pt modelId="{2DA390AF-94E0-46C0-B279-5F611D13276B}" type="parTrans" cxnId="{ECE70308-233F-48A3-8DA4-8BEB2F94ACAF}">
      <dgm:prSet/>
      <dgm:spPr/>
      <dgm:t>
        <a:bodyPr/>
        <a:lstStyle/>
        <a:p>
          <a:endParaRPr lang="en-US"/>
        </a:p>
      </dgm:t>
    </dgm:pt>
    <dgm:pt modelId="{AB01789A-754C-4FCD-8B4D-A0A98201059C}" type="sibTrans" cxnId="{ECE70308-233F-48A3-8DA4-8BEB2F94ACAF}">
      <dgm:prSet/>
      <dgm:spPr/>
      <dgm:t>
        <a:bodyPr/>
        <a:lstStyle/>
        <a:p>
          <a:endParaRPr lang="en-US"/>
        </a:p>
      </dgm:t>
    </dgm:pt>
    <dgm:pt modelId="{8DD3A3B6-7713-46A5-B266-4A758E2166C7}">
      <dgm:prSet/>
      <dgm:spPr/>
      <dgm:t>
        <a:bodyPr/>
        <a:lstStyle/>
        <a:p>
          <a:pPr>
            <a:lnSpc>
              <a:spcPct val="100000"/>
            </a:lnSpc>
          </a:pPr>
          <a:r>
            <a:rPr lang="en-US" dirty="0"/>
            <a:t>Do launch sites keep certain distance away from cities.</a:t>
          </a:r>
        </a:p>
      </dgm:t>
    </dgm:pt>
    <dgm:pt modelId="{4A42D1CF-1A9A-4742-80F8-943E0C1F6A00}" type="parTrans" cxnId="{A7786667-E17C-4397-8B43-90652A44715B}">
      <dgm:prSet/>
      <dgm:spPr/>
      <dgm:t>
        <a:bodyPr/>
        <a:lstStyle/>
        <a:p>
          <a:endParaRPr lang="en-US"/>
        </a:p>
      </dgm:t>
    </dgm:pt>
    <dgm:pt modelId="{BCE9F829-94D9-49EE-900F-E76AE4017CCC}" type="sibTrans" cxnId="{A7786667-E17C-4397-8B43-90652A44715B}">
      <dgm:prSet/>
      <dgm:spPr/>
      <dgm:t>
        <a:bodyPr/>
        <a:lstStyle/>
        <a:p>
          <a:endParaRPr lang="en-US"/>
        </a:p>
      </dgm:t>
    </dgm:pt>
    <dgm:pt modelId="{055CD9EA-9720-4829-9249-EFBB0075BF98}" type="pres">
      <dgm:prSet presAssocID="{32F21751-0171-4999-9108-BC60F38D84B0}" presName="root" presStyleCnt="0">
        <dgm:presLayoutVars>
          <dgm:dir/>
          <dgm:resizeHandles val="exact"/>
        </dgm:presLayoutVars>
      </dgm:prSet>
      <dgm:spPr/>
    </dgm:pt>
    <dgm:pt modelId="{E7DC0CDD-5288-4F7B-9D0E-26330E917911}" type="pres">
      <dgm:prSet presAssocID="{26048A93-94DA-4CA5-A009-7AF6489AE289}" presName="compNode" presStyleCnt="0"/>
      <dgm:spPr/>
    </dgm:pt>
    <dgm:pt modelId="{85DB58CE-0886-4322-BDC7-8F53E7CD2014}" type="pres">
      <dgm:prSet presAssocID="{26048A93-94DA-4CA5-A009-7AF6489AE2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gramme de flux"/>
        </a:ext>
      </dgm:extLst>
    </dgm:pt>
    <dgm:pt modelId="{96FE4167-F628-4DFB-8F43-73084099C654}" type="pres">
      <dgm:prSet presAssocID="{26048A93-94DA-4CA5-A009-7AF6489AE289}" presName="iconSpace" presStyleCnt="0"/>
      <dgm:spPr/>
    </dgm:pt>
    <dgm:pt modelId="{C6D82A6A-62C4-4C24-84F7-33FF07D482AF}" type="pres">
      <dgm:prSet presAssocID="{26048A93-94DA-4CA5-A009-7AF6489AE289}" presName="parTx" presStyleLbl="revTx" presStyleIdx="0" presStyleCnt="8">
        <dgm:presLayoutVars>
          <dgm:chMax val="0"/>
          <dgm:chPref val="0"/>
        </dgm:presLayoutVars>
      </dgm:prSet>
      <dgm:spPr/>
    </dgm:pt>
    <dgm:pt modelId="{18BD6C3D-02DD-4008-B54D-7CE9BF58A1AE}" type="pres">
      <dgm:prSet presAssocID="{26048A93-94DA-4CA5-A009-7AF6489AE289}" presName="txSpace" presStyleCnt="0"/>
      <dgm:spPr/>
    </dgm:pt>
    <dgm:pt modelId="{1966539A-A1EA-4753-A6AC-AF175D7A7D91}" type="pres">
      <dgm:prSet presAssocID="{26048A93-94DA-4CA5-A009-7AF6489AE289}" presName="desTx" presStyleLbl="revTx" presStyleIdx="1" presStyleCnt="8">
        <dgm:presLayoutVars/>
      </dgm:prSet>
      <dgm:spPr/>
    </dgm:pt>
    <dgm:pt modelId="{1E8E705F-E1E1-4389-A3E4-164392E05033}" type="pres">
      <dgm:prSet presAssocID="{2122A9C8-A252-4E0E-95C6-0F5558F40BF2}" presName="sibTrans" presStyleCnt="0"/>
      <dgm:spPr/>
    </dgm:pt>
    <dgm:pt modelId="{6852E406-B31D-4F4F-914A-38869534E68A}" type="pres">
      <dgm:prSet presAssocID="{3B0F1D33-1E10-4F8C-BF38-713E1485068F}" presName="compNode" presStyleCnt="0"/>
      <dgm:spPr/>
    </dgm:pt>
    <dgm:pt modelId="{364233B2-0CCE-442D-82BE-B3805A7513E4}" type="pres">
      <dgm:prSet presAssocID="{3B0F1D33-1E10-4F8C-BF38-713E1485068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eux d’artifice"/>
        </a:ext>
      </dgm:extLst>
    </dgm:pt>
    <dgm:pt modelId="{B53A13D1-BE38-4059-8122-8CBCD318374F}" type="pres">
      <dgm:prSet presAssocID="{3B0F1D33-1E10-4F8C-BF38-713E1485068F}" presName="iconSpace" presStyleCnt="0"/>
      <dgm:spPr/>
    </dgm:pt>
    <dgm:pt modelId="{B86C44C1-D6E9-4F18-BC4F-6716B93E8AF7}" type="pres">
      <dgm:prSet presAssocID="{3B0F1D33-1E10-4F8C-BF38-713E1485068F}" presName="parTx" presStyleLbl="revTx" presStyleIdx="2" presStyleCnt="8">
        <dgm:presLayoutVars>
          <dgm:chMax val="0"/>
          <dgm:chPref val="0"/>
        </dgm:presLayoutVars>
      </dgm:prSet>
      <dgm:spPr/>
    </dgm:pt>
    <dgm:pt modelId="{ED43A5B7-81B8-45B8-B69C-2A23E8B4635F}" type="pres">
      <dgm:prSet presAssocID="{3B0F1D33-1E10-4F8C-BF38-713E1485068F}" presName="txSpace" presStyleCnt="0"/>
      <dgm:spPr/>
    </dgm:pt>
    <dgm:pt modelId="{28394D87-58F6-43CB-B138-33001EE77BF3}" type="pres">
      <dgm:prSet presAssocID="{3B0F1D33-1E10-4F8C-BF38-713E1485068F}" presName="desTx" presStyleLbl="revTx" presStyleIdx="3" presStyleCnt="8">
        <dgm:presLayoutVars/>
      </dgm:prSet>
      <dgm:spPr/>
    </dgm:pt>
    <dgm:pt modelId="{FB88095B-104D-49E6-BCAA-9553C1AE0728}" type="pres">
      <dgm:prSet presAssocID="{A02FC95E-5B0B-43EF-9BD7-D64855B38A80}" presName="sibTrans" presStyleCnt="0"/>
      <dgm:spPr/>
    </dgm:pt>
    <dgm:pt modelId="{36323633-D1C2-411B-B57D-E4BE723A7ED9}" type="pres">
      <dgm:prSet presAssocID="{A32AC175-03E9-40E4-A8A5-9DA8703F7ABC}" presName="compNode" presStyleCnt="0"/>
      <dgm:spPr/>
    </dgm:pt>
    <dgm:pt modelId="{4F1D7C01-1037-4208-B70C-94B595315E4B}" type="pres">
      <dgm:prSet presAssocID="{A32AC175-03E9-40E4-A8A5-9DA8703F7A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stronaute"/>
        </a:ext>
      </dgm:extLst>
    </dgm:pt>
    <dgm:pt modelId="{04AA0171-A8AD-44B0-8DA1-BCC8E389507B}" type="pres">
      <dgm:prSet presAssocID="{A32AC175-03E9-40E4-A8A5-9DA8703F7ABC}" presName="iconSpace" presStyleCnt="0"/>
      <dgm:spPr/>
    </dgm:pt>
    <dgm:pt modelId="{2F23F253-2A2A-462E-9B72-316FFF58B6B4}" type="pres">
      <dgm:prSet presAssocID="{A32AC175-03E9-40E4-A8A5-9DA8703F7ABC}" presName="parTx" presStyleLbl="revTx" presStyleIdx="4" presStyleCnt="8">
        <dgm:presLayoutVars>
          <dgm:chMax val="0"/>
          <dgm:chPref val="0"/>
        </dgm:presLayoutVars>
      </dgm:prSet>
      <dgm:spPr/>
    </dgm:pt>
    <dgm:pt modelId="{A30590FA-DB87-4B4E-A208-7BFE31AB077F}" type="pres">
      <dgm:prSet presAssocID="{A32AC175-03E9-40E4-A8A5-9DA8703F7ABC}" presName="txSpace" presStyleCnt="0"/>
      <dgm:spPr/>
    </dgm:pt>
    <dgm:pt modelId="{A6B5B943-2E6F-4983-8891-CBBB15EDA5B5}" type="pres">
      <dgm:prSet presAssocID="{A32AC175-03E9-40E4-A8A5-9DA8703F7ABC}" presName="desTx" presStyleLbl="revTx" presStyleIdx="5" presStyleCnt="8">
        <dgm:presLayoutVars/>
      </dgm:prSet>
      <dgm:spPr/>
    </dgm:pt>
    <dgm:pt modelId="{5E960DFE-6FEB-46D8-8A1E-79002DBE0CD0}" type="pres">
      <dgm:prSet presAssocID="{E3997C93-6B3D-49FE-819A-F79B958E6FD6}" presName="sibTrans" presStyleCnt="0"/>
      <dgm:spPr/>
    </dgm:pt>
    <dgm:pt modelId="{314DA1D1-8A56-4125-A658-18781C6D1EED}" type="pres">
      <dgm:prSet presAssocID="{0FBD9CCB-3336-4438-9D4D-E4430EF4F980}" presName="compNode" presStyleCnt="0"/>
      <dgm:spPr/>
    </dgm:pt>
    <dgm:pt modelId="{DC09C7C4-1EEF-4F14-AA88-35DF553D917C}" type="pres">
      <dgm:prSet presAssocID="{0FBD9CCB-3336-4438-9D4D-E4430EF4F98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mway"/>
        </a:ext>
      </dgm:extLst>
    </dgm:pt>
    <dgm:pt modelId="{7A58BFA2-1271-41EB-8903-EB3E886DA8EB}" type="pres">
      <dgm:prSet presAssocID="{0FBD9CCB-3336-4438-9D4D-E4430EF4F980}" presName="iconSpace" presStyleCnt="0"/>
      <dgm:spPr/>
    </dgm:pt>
    <dgm:pt modelId="{9C1497BF-2379-4895-81D2-D8C4DBF05E70}" type="pres">
      <dgm:prSet presAssocID="{0FBD9CCB-3336-4438-9D4D-E4430EF4F980}" presName="parTx" presStyleLbl="revTx" presStyleIdx="6" presStyleCnt="8">
        <dgm:presLayoutVars>
          <dgm:chMax val="0"/>
          <dgm:chPref val="0"/>
        </dgm:presLayoutVars>
      </dgm:prSet>
      <dgm:spPr/>
    </dgm:pt>
    <dgm:pt modelId="{9B164231-5939-4C45-8E49-357534D196AB}" type="pres">
      <dgm:prSet presAssocID="{0FBD9CCB-3336-4438-9D4D-E4430EF4F980}" presName="txSpace" presStyleCnt="0"/>
      <dgm:spPr/>
    </dgm:pt>
    <dgm:pt modelId="{34294463-FAC8-48DB-A687-173CBFC8060E}" type="pres">
      <dgm:prSet presAssocID="{0FBD9CCB-3336-4438-9D4D-E4430EF4F980}" presName="desTx" presStyleLbl="revTx" presStyleIdx="7" presStyleCnt="8">
        <dgm:presLayoutVars/>
      </dgm:prSet>
      <dgm:spPr/>
    </dgm:pt>
  </dgm:ptLst>
  <dgm:cxnLst>
    <dgm:cxn modelId="{ECE70308-233F-48A3-8DA4-8BEB2F94ACAF}" srcId="{0FBD9CCB-3336-4438-9D4D-E4430EF4F980}" destId="{327E8FD0-685E-434B-80D1-2486920D46DC}" srcOrd="0" destOrd="0" parTransId="{2DA390AF-94E0-46C0-B279-5F611D13276B}" sibTransId="{AB01789A-754C-4FCD-8B4D-A0A98201059C}"/>
    <dgm:cxn modelId="{F9A50225-B2E0-4DBF-987E-6BFB95A48F22}" srcId="{32F21751-0171-4999-9108-BC60F38D84B0}" destId="{3B0F1D33-1E10-4F8C-BF38-713E1485068F}" srcOrd="1" destOrd="0" parTransId="{A23F96E8-80A6-4ADD-9211-B47707C7F068}" sibTransId="{A02FC95E-5B0B-43EF-9BD7-D64855B38A80}"/>
    <dgm:cxn modelId="{BA95BC65-2009-421E-B067-D5493E29BEF6}" type="presOf" srcId="{8DD3A3B6-7713-46A5-B266-4A758E2166C7}" destId="{34294463-FAC8-48DB-A687-173CBFC8060E}" srcOrd="0" destOrd="1" presId="urn:microsoft.com/office/officeart/2018/2/layout/IconLabelDescriptionList"/>
    <dgm:cxn modelId="{A7786667-E17C-4397-8B43-90652A44715B}" srcId="{0FBD9CCB-3336-4438-9D4D-E4430EF4F980}" destId="{8DD3A3B6-7713-46A5-B266-4A758E2166C7}" srcOrd="1" destOrd="0" parTransId="{4A42D1CF-1A9A-4742-80F8-943E0C1F6A00}" sibTransId="{BCE9F829-94D9-49EE-900F-E76AE4017CCC}"/>
    <dgm:cxn modelId="{C196F74A-7BC2-4E9B-881A-4F851902C924}" srcId="{32F21751-0171-4999-9108-BC60F38D84B0}" destId="{26048A93-94DA-4CA5-A009-7AF6489AE289}" srcOrd="0" destOrd="0" parTransId="{ED037C79-2502-47D8-BC15-7114B28605E6}" sibTransId="{2122A9C8-A252-4E0E-95C6-0F5558F40BF2}"/>
    <dgm:cxn modelId="{A5DCF882-E412-446B-A839-654E8287DCA1}" type="presOf" srcId="{A32AC175-03E9-40E4-A8A5-9DA8703F7ABC}" destId="{2F23F253-2A2A-462E-9B72-316FFF58B6B4}" srcOrd="0" destOrd="0" presId="urn:microsoft.com/office/officeart/2018/2/layout/IconLabelDescriptionList"/>
    <dgm:cxn modelId="{875DF389-2CF7-4CE7-B558-3EA5FECB620D}" type="presOf" srcId="{26048A93-94DA-4CA5-A009-7AF6489AE289}" destId="{C6D82A6A-62C4-4C24-84F7-33FF07D482AF}" srcOrd="0" destOrd="0" presId="urn:microsoft.com/office/officeart/2018/2/layout/IconLabelDescriptionList"/>
    <dgm:cxn modelId="{F34B2198-97A6-4E95-97DC-4A9248C5A67F}" type="presOf" srcId="{0FBD9CCB-3336-4438-9D4D-E4430EF4F980}" destId="{9C1497BF-2379-4895-81D2-D8C4DBF05E70}" srcOrd="0" destOrd="0" presId="urn:microsoft.com/office/officeart/2018/2/layout/IconLabelDescriptionList"/>
    <dgm:cxn modelId="{3E4F81C8-380F-480C-83DB-0195B7BA64E7}" srcId="{32F21751-0171-4999-9108-BC60F38D84B0}" destId="{0FBD9CCB-3336-4438-9D4D-E4430EF4F980}" srcOrd="3" destOrd="0" parTransId="{BDC69B78-9EB0-495F-B727-2D7007209561}" sibTransId="{5AC6F3AF-4857-4B66-BDE9-B7EE17E69CDA}"/>
    <dgm:cxn modelId="{21269FCA-15FA-474A-9EE7-0898FCE5CA2F}" srcId="{32F21751-0171-4999-9108-BC60F38D84B0}" destId="{A32AC175-03E9-40E4-A8A5-9DA8703F7ABC}" srcOrd="2" destOrd="0" parTransId="{5D891519-845C-449D-89EB-ECE66F56F458}" sibTransId="{E3997C93-6B3D-49FE-819A-F79B958E6FD6}"/>
    <dgm:cxn modelId="{9586C9EA-60D2-4865-BFFD-606ED2D02BC7}" type="presOf" srcId="{32F21751-0171-4999-9108-BC60F38D84B0}" destId="{055CD9EA-9720-4829-9249-EFBB0075BF98}" srcOrd="0" destOrd="0" presId="urn:microsoft.com/office/officeart/2018/2/layout/IconLabelDescriptionList"/>
    <dgm:cxn modelId="{5105A2F6-19A9-4057-AA1C-02459A02AAE2}" type="presOf" srcId="{327E8FD0-685E-434B-80D1-2486920D46DC}" destId="{34294463-FAC8-48DB-A687-173CBFC8060E}" srcOrd="0" destOrd="0" presId="urn:microsoft.com/office/officeart/2018/2/layout/IconLabelDescriptionList"/>
    <dgm:cxn modelId="{E0B9E4F8-8190-4FA6-B025-AAE8380E4D1A}" type="presOf" srcId="{3B0F1D33-1E10-4F8C-BF38-713E1485068F}" destId="{B86C44C1-D6E9-4F18-BC4F-6716B93E8AF7}" srcOrd="0" destOrd="0" presId="urn:microsoft.com/office/officeart/2018/2/layout/IconLabelDescriptionList"/>
    <dgm:cxn modelId="{396C77F8-D84B-47AD-B514-498F634B02B8}" type="presParOf" srcId="{055CD9EA-9720-4829-9249-EFBB0075BF98}" destId="{E7DC0CDD-5288-4F7B-9D0E-26330E917911}" srcOrd="0" destOrd="0" presId="urn:microsoft.com/office/officeart/2018/2/layout/IconLabelDescriptionList"/>
    <dgm:cxn modelId="{19CB48E0-EF58-4E78-A40B-BDCBED6FADC4}" type="presParOf" srcId="{E7DC0CDD-5288-4F7B-9D0E-26330E917911}" destId="{85DB58CE-0886-4322-BDC7-8F53E7CD2014}" srcOrd="0" destOrd="0" presId="urn:microsoft.com/office/officeart/2018/2/layout/IconLabelDescriptionList"/>
    <dgm:cxn modelId="{1AFF9939-B20E-4A71-B6AA-55A863A2414A}" type="presParOf" srcId="{E7DC0CDD-5288-4F7B-9D0E-26330E917911}" destId="{96FE4167-F628-4DFB-8F43-73084099C654}" srcOrd="1" destOrd="0" presId="urn:microsoft.com/office/officeart/2018/2/layout/IconLabelDescriptionList"/>
    <dgm:cxn modelId="{6127CE09-A564-4A04-9F5C-E8EA29374858}" type="presParOf" srcId="{E7DC0CDD-5288-4F7B-9D0E-26330E917911}" destId="{C6D82A6A-62C4-4C24-84F7-33FF07D482AF}" srcOrd="2" destOrd="0" presId="urn:microsoft.com/office/officeart/2018/2/layout/IconLabelDescriptionList"/>
    <dgm:cxn modelId="{12F85ECC-BC2C-4138-84F3-CBC29C209B10}" type="presParOf" srcId="{E7DC0CDD-5288-4F7B-9D0E-26330E917911}" destId="{18BD6C3D-02DD-4008-B54D-7CE9BF58A1AE}" srcOrd="3" destOrd="0" presId="urn:microsoft.com/office/officeart/2018/2/layout/IconLabelDescriptionList"/>
    <dgm:cxn modelId="{8E6DD29F-E1EA-4B27-907A-76F633E97535}" type="presParOf" srcId="{E7DC0CDD-5288-4F7B-9D0E-26330E917911}" destId="{1966539A-A1EA-4753-A6AC-AF175D7A7D91}" srcOrd="4" destOrd="0" presId="urn:microsoft.com/office/officeart/2018/2/layout/IconLabelDescriptionList"/>
    <dgm:cxn modelId="{D6A9FBA5-9800-4126-A856-19B034AE7851}" type="presParOf" srcId="{055CD9EA-9720-4829-9249-EFBB0075BF98}" destId="{1E8E705F-E1E1-4389-A3E4-164392E05033}" srcOrd="1" destOrd="0" presId="urn:microsoft.com/office/officeart/2018/2/layout/IconLabelDescriptionList"/>
    <dgm:cxn modelId="{54B7E056-365B-4426-B0BF-9E34631EB718}" type="presParOf" srcId="{055CD9EA-9720-4829-9249-EFBB0075BF98}" destId="{6852E406-B31D-4F4F-914A-38869534E68A}" srcOrd="2" destOrd="0" presId="urn:microsoft.com/office/officeart/2018/2/layout/IconLabelDescriptionList"/>
    <dgm:cxn modelId="{99A10BDD-1058-4511-8E1B-8857981173A4}" type="presParOf" srcId="{6852E406-B31D-4F4F-914A-38869534E68A}" destId="{364233B2-0CCE-442D-82BE-B3805A7513E4}" srcOrd="0" destOrd="0" presId="urn:microsoft.com/office/officeart/2018/2/layout/IconLabelDescriptionList"/>
    <dgm:cxn modelId="{C1983E42-AE54-4476-9299-607A8B314302}" type="presParOf" srcId="{6852E406-B31D-4F4F-914A-38869534E68A}" destId="{B53A13D1-BE38-4059-8122-8CBCD318374F}" srcOrd="1" destOrd="0" presId="urn:microsoft.com/office/officeart/2018/2/layout/IconLabelDescriptionList"/>
    <dgm:cxn modelId="{10526635-27BB-489C-817D-F9A9AB87FBDE}" type="presParOf" srcId="{6852E406-B31D-4F4F-914A-38869534E68A}" destId="{B86C44C1-D6E9-4F18-BC4F-6716B93E8AF7}" srcOrd="2" destOrd="0" presId="urn:microsoft.com/office/officeart/2018/2/layout/IconLabelDescriptionList"/>
    <dgm:cxn modelId="{CBE7ACEE-3DB5-4E6C-8C66-F644D2777CB9}" type="presParOf" srcId="{6852E406-B31D-4F4F-914A-38869534E68A}" destId="{ED43A5B7-81B8-45B8-B69C-2A23E8B4635F}" srcOrd="3" destOrd="0" presId="urn:microsoft.com/office/officeart/2018/2/layout/IconLabelDescriptionList"/>
    <dgm:cxn modelId="{CEB09BA2-9252-47CB-945E-11670B621275}" type="presParOf" srcId="{6852E406-B31D-4F4F-914A-38869534E68A}" destId="{28394D87-58F6-43CB-B138-33001EE77BF3}" srcOrd="4" destOrd="0" presId="urn:microsoft.com/office/officeart/2018/2/layout/IconLabelDescriptionList"/>
    <dgm:cxn modelId="{E0E5456C-5AD3-40D4-A779-2B4849033D0B}" type="presParOf" srcId="{055CD9EA-9720-4829-9249-EFBB0075BF98}" destId="{FB88095B-104D-49E6-BCAA-9553C1AE0728}" srcOrd="3" destOrd="0" presId="urn:microsoft.com/office/officeart/2018/2/layout/IconLabelDescriptionList"/>
    <dgm:cxn modelId="{DCE7DABB-AEA7-492B-B0C6-FB4E92758B49}" type="presParOf" srcId="{055CD9EA-9720-4829-9249-EFBB0075BF98}" destId="{36323633-D1C2-411B-B57D-E4BE723A7ED9}" srcOrd="4" destOrd="0" presId="urn:microsoft.com/office/officeart/2018/2/layout/IconLabelDescriptionList"/>
    <dgm:cxn modelId="{AC60E11F-E3A0-4962-B38F-F97599FB7AB3}" type="presParOf" srcId="{36323633-D1C2-411B-B57D-E4BE723A7ED9}" destId="{4F1D7C01-1037-4208-B70C-94B595315E4B}" srcOrd="0" destOrd="0" presId="urn:microsoft.com/office/officeart/2018/2/layout/IconLabelDescriptionList"/>
    <dgm:cxn modelId="{4DC03316-F6A5-430A-AF2C-7B7441728C78}" type="presParOf" srcId="{36323633-D1C2-411B-B57D-E4BE723A7ED9}" destId="{04AA0171-A8AD-44B0-8DA1-BCC8E389507B}" srcOrd="1" destOrd="0" presId="urn:microsoft.com/office/officeart/2018/2/layout/IconLabelDescriptionList"/>
    <dgm:cxn modelId="{F44C99C7-062B-4E27-B960-9B59D8C24658}" type="presParOf" srcId="{36323633-D1C2-411B-B57D-E4BE723A7ED9}" destId="{2F23F253-2A2A-462E-9B72-316FFF58B6B4}" srcOrd="2" destOrd="0" presId="urn:microsoft.com/office/officeart/2018/2/layout/IconLabelDescriptionList"/>
    <dgm:cxn modelId="{E802EB18-197E-4B59-84B7-6EFD5652F064}" type="presParOf" srcId="{36323633-D1C2-411B-B57D-E4BE723A7ED9}" destId="{A30590FA-DB87-4B4E-A208-7BFE31AB077F}" srcOrd="3" destOrd="0" presId="urn:microsoft.com/office/officeart/2018/2/layout/IconLabelDescriptionList"/>
    <dgm:cxn modelId="{6B48DBCB-AF3C-4DEF-AA13-B660D152F40A}" type="presParOf" srcId="{36323633-D1C2-411B-B57D-E4BE723A7ED9}" destId="{A6B5B943-2E6F-4983-8891-CBBB15EDA5B5}" srcOrd="4" destOrd="0" presId="urn:microsoft.com/office/officeart/2018/2/layout/IconLabelDescriptionList"/>
    <dgm:cxn modelId="{8A0B08A3-D998-4CF0-8FAB-FF03DDC0B3B4}" type="presParOf" srcId="{055CD9EA-9720-4829-9249-EFBB0075BF98}" destId="{5E960DFE-6FEB-46D8-8A1E-79002DBE0CD0}" srcOrd="5" destOrd="0" presId="urn:microsoft.com/office/officeart/2018/2/layout/IconLabelDescriptionList"/>
    <dgm:cxn modelId="{4DFDE595-F9C9-4871-B869-C4F42F49732B}" type="presParOf" srcId="{055CD9EA-9720-4829-9249-EFBB0075BF98}" destId="{314DA1D1-8A56-4125-A658-18781C6D1EED}" srcOrd="6" destOrd="0" presId="urn:microsoft.com/office/officeart/2018/2/layout/IconLabelDescriptionList"/>
    <dgm:cxn modelId="{8CAD0297-D37F-4345-A26C-D46A5EBE9078}" type="presParOf" srcId="{314DA1D1-8A56-4125-A658-18781C6D1EED}" destId="{DC09C7C4-1EEF-4F14-AA88-35DF553D917C}" srcOrd="0" destOrd="0" presId="urn:microsoft.com/office/officeart/2018/2/layout/IconLabelDescriptionList"/>
    <dgm:cxn modelId="{C4168281-7A54-4A44-9F58-4CA5329898FD}" type="presParOf" srcId="{314DA1D1-8A56-4125-A658-18781C6D1EED}" destId="{7A58BFA2-1271-41EB-8903-EB3E886DA8EB}" srcOrd="1" destOrd="0" presId="urn:microsoft.com/office/officeart/2018/2/layout/IconLabelDescriptionList"/>
    <dgm:cxn modelId="{DE0F7D32-748D-4ACF-9822-E40B2B703B05}" type="presParOf" srcId="{314DA1D1-8A56-4125-A658-18781C6D1EED}" destId="{9C1497BF-2379-4895-81D2-D8C4DBF05E70}" srcOrd="2" destOrd="0" presId="urn:microsoft.com/office/officeart/2018/2/layout/IconLabelDescriptionList"/>
    <dgm:cxn modelId="{33B2B3B1-4265-432B-8CAA-EB4E0FEDF72E}" type="presParOf" srcId="{314DA1D1-8A56-4125-A658-18781C6D1EED}" destId="{9B164231-5939-4C45-8E49-357534D196AB}" srcOrd="3" destOrd="0" presId="urn:microsoft.com/office/officeart/2018/2/layout/IconLabelDescriptionList"/>
    <dgm:cxn modelId="{C6A050D6-DD7E-4303-A5E0-CB9D20D44F6A}" type="presParOf" srcId="{314DA1D1-8A56-4125-A658-18781C6D1EED}" destId="{34294463-FAC8-48DB-A687-173CBFC8060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00D04E-7AF7-461C-8D8A-65F0ABB9A1A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9D3ED2-F64C-4F4C-95EC-73C8348B2020}">
      <dgm:prSet/>
      <dgm:spPr/>
      <dgm:t>
        <a:bodyPr/>
        <a:lstStyle/>
        <a:p>
          <a:r>
            <a:rPr lang="en-US" dirty="0"/>
            <a:t>We built an interactive dashboard with </a:t>
          </a:r>
          <a:r>
            <a:rPr lang="en-US" dirty="0" err="1"/>
            <a:t>Plotly</a:t>
          </a:r>
          <a:r>
            <a:rPr lang="en-US" dirty="0"/>
            <a:t> dash</a:t>
          </a:r>
        </a:p>
      </dgm:t>
    </dgm:pt>
    <dgm:pt modelId="{BFAFC678-5EC7-4CB0-B1E7-CFD66FDCEED4}" type="parTrans" cxnId="{1E3DCE53-664A-4031-9EFE-1EEAC6094986}">
      <dgm:prSet/>
      <dgm:spPr/>
      <dgm:t>
        <a:bodyPr/>
        <a:lstStyle/>
        <a:p>
          <a:endParaRPr lang="en-US"/>
        </a:p>
      </dgm:t>
    </dgm:pt>
    <dgm:pt modelId="{9B52425C-10AB-474C-8A30-ED310B69813C}" type="sibTrans" cxnId="{1E3DCE53-664A-4031-9EFE-1EEAC6094986}">
      <dgm:prSet/>
      <dgm:spPr/>
      <dgm:t>
        <a:bodyPr/>
        <a:lstStyle/>
        <a:p>
          <a:endParaRPr lang="en-US"/>
        </a:p>
      </dgm:t>
    </dgm:pt>
    <dgm:pt modelId="{844ABC5C-FB47-46BE-A0EF-4D837389DA8A}">
      <dgm:prSet/>
      <dgm:spPr/>
      <dgm:t>
        <a:bodyPr/>
        <a:lstStyle/>
        <a:p>
          <a:r>
            <a:rPr lang="en-US" dirty="0"/>
            <a:t>We plotted pie charts showing the total launches by a certain sites</a:t>
          </a:r>
        </a:p>
      </dgm:t>
    </dgm:pt>
    <dgm:pt modelId="{99D03B8C-FEAA-4E15-8BE0-AC0508CBDFF0}" type="parTrans" cxnId="{387D4F04-1371-45A1-8E06-46D33A570861}">
      <dgm:prSet/>
      <dgm:spPr/>
      <dgm:t>
        <a:bodyPr/>
        <a:lstStyle/>
        <a:p>
          <a:endParaRPr lang="en-US"/>
        </a:p>
      </dgm:t>
    </dgm:pt>
    <dgm:pt modelId="{F91EAB80-0595-45F7-89FE-C43AF270989B}" type="sibTrans" cxnId="{387D4F04-1371-45A1-8E06-46D33A570861}">
      <dgm:prSet/>
      <dgm:spPr/>
      <dgm:t>
        <a:bodyPr/>
        <a:lstStyle/>
        <a:p>
          <a:endParaRPr lang="en-US"/>
        </a:p>
      </dgm:t>
    </dgm:pt>
    <dgm:pt modelId="{6B703EB2-22FA-49AC-849F-4619E53EAF9D}">
      <dgm:prSet/>
      <dgm:spPr/>
      <dgm:t>
        <a:bodyPr/>
        <a:lstStyle/>
        <a:p>
          <a:r>
            <a:rPr lang="en-US" dirty="0"/>
            <a:t>We plotted scatter graph showing the relationship with Outcome and Payload Mass (Kg) for the different booster version.</a:t>
          </a:r>
        </a:p>
      </dgm:t>
    </dgm:pt>
    <dgm:pt modelId="{E8DF00FB-79DD-460A-A0EA-570F8245D3AF}" type="parTrans" cxnId="{382B6380-CE6A-4BC8-8324-E905F39C0759}">
      <dgm:prSet/>
      <dgm:spPr/>
      <dgm:t>
        <a:bodyPr/>
        <a:lstStyle/>
        <a:p>
          <a:endParaRPr lang="en-US"/>
        </a:p>
      </dgm:t>
    </dgm:pt>
    <dgm:pt modelId="{37B2352A-FF4E-4505-A1E5-8793B56BA59F}" type="sibTrans" cxnId="{382B6380-CE6A-4BC8-8324-E905F39C0759}">
      <dgm:prSet/>
      <dgm:spPr/>
      <dgm:t>
        <a:bodyPr/>
        <a:lstStyle/>
        <a:p>
          <a:endParaRPr lang="en-US"/>
        </a:p>
      </dgm:t>
    </dgm:pt>
    <dgm:pt modelId="{526B5443-2754-401E-8B5E-2E9E4880E66F}">
      <dgm:prSet/>
      <dgm:spPr/>
      <dgm:t>
        <a:bodyPr/>
        <a:lstStyle/>
        <a:p>
          <a:r>
            <a:rPr lang="en-US"/>
            <a:t>The link to the notebook is </a:t>
          </a:r>
          <a:r>
            <a:rPr lang="en-US" dirty="0"/>
            <a:t>https://github.com/dodemabiteniwe/IBM_ds_CapstProject/blob/d42d70ad51ca91ee808d2bd11ada223bbb1ced02/spacex_dash_app.py</a:t>
          </a:r>
        </a:p>
      </dgm:t>
    </dgm:pt>
    <dgm:pt modelId="{FDCCAE88-7C87-43E8-AF0B-4E44D551FFC8}" type="parTrans" cxnId="{BDFA8389-1BBE-4FA4-9D0F-2F90118D9EC3}">
      <dgm:prSet/>
      <dgm:spPr/>
      <dgm:t>
        <a:bodyPr/>
        <a:lstStyle/>
        <a:p>
          <a:endParaRPr lang="en-US"/>
        </a:p>
      </dgm:t>
    </dgm:pt>
    <dgm:pt modelId="{55B6170F-E0AD-465B-B7C5-277D89C5DE8B}" type="sibTrans" cxnId="{BDFA8389-1BBE-4FA4-9D0F-2F90118D9EC3}">
      <dgm:prSet/>
      <dgm:spPr/>
      <dgm:t>
        <a:bodyPr/>
        <a:lstStyle/>
        <a:p>
          <a:endParaRPr lang="en-US"/>
        </a:p>
      </dgm:t>
    </dgm:pt>
    <dgm:pt modelId="{4DF76787-FA4C-45EB-9B78-FDF5A075B95D}" type="pres">
      <dgm:prSet presAssocID="{4500D04E-7AF7-461C-8D8A-65F0ABB9A1A5}" presName="root" presStyleCnt="0">
        <dgm:presLayoutVars>
          <dgm:dir/>
          <dgm:resizeHandles val="exact"/>
        </dgm:presLayoutVars>
      </dgm:prSet>
      <dgm:spPr/>
    </dgm:pt>
    <dgm:pt modelId="{8999C5E4-0870-44A2-B4DD-68D4F0B59337}" type="pres">
      <dgm:prSet presAssocID="{AD9D3ED2-F64C-4F4C-95EC-73C8348B2020}" presName="compNode" presStyleCnt="0"/>
      <dgm:spPr/>
    </dgm:pt>
    <dgm:pt modelId="{B42CA8DF-3527-47A1-B128-B3A5450C1C24}" type="pres">
      <dgm:prSet presAssocID="{AD9D3ED2-F64C-4F4C-95EC-73C8348B2020}" presName="bgRect" presStyleLbl="bgShp" presStyleIdx="0" presStyleCnt="4"/>
      <dgm:spPr/>
    </dgm:pt>
    <dgm:pt modelId="{78A76774-7A9A-48A3-A1AE-B4E4F094D68A}" type="pres">
      <dgm:prSet presAssocID="{AD9D3ED2-F64C-4F4C-95EC-73C8348B20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9DA7D0A-F029-48CA-B92E-081650CAA373}" type="pres">
      <dgm:prSet presAssocID="{AD9D3ED2-F64C-4F4C-95EC-73C8348B2020}" presName="spaceRect" presStyleCnt="0"/>
      <dgm:spPr/>
    </dgm:pt>
    <dgm:pt modelId="{FE6D5B60-3994-477F-B01A-A0816E9F9BAE}" type="pres">
      <dgm:prSet presAssocID="{AD9D3ED2-F64C-4F4C-95EC-73C8348B2020}" presName="parTx" presStyleLbl="revTx" presStyleIdx="0" presStyleCnt="4">
        <dgm:presLayoutVars>
          <dgm:chMax val="0"/>
          <dgm:chPref val="0"/>
        </dgm:presLayoutVars>
      </dgm:prSet>
      <dgm:spPr/>
    </dgm:pt>
    <dgm:pt modelId="{B0188478-B15B-4467-9625-04DBEEFC6FB7}" type="pres">
      <dgm:prSet presAssocID="{9B52425C-10AB-474C-8A30-ED310B69813C}" presName="sibTrans" presStyleCnt="0"/>
      <dgm:spPr/>
    </dgm:pt>
    <dgm:pt modelId="{06172D08-B7BE-4EFC-B0EF-9816B746B47B}" type="pres">
      <dgm:prSet presAssocID="{844ABC5C-FB47-46BE-A0EF-4D837389DA8A}" presName="compNode" presStyleCnt="0"/>
      <dgm:spPr/>
    </dgm:pt>
    <dgm:pt modelId="{386E79D4-2879-4966-9F84-B7372201F820}" type="pres">
      <dgm:prSet presAssocID="{844ABC5C-FB47-46BE-A0EF-4D837389DA8A}" presName="bgRect" presStyleLbl="bgShp" presStyleIdx="1" presStyleCnt="4"/>
      <dgm:spPr/>
    </dgm:pt>
    <dgm:pt modelId="{8FDE9BDC-FA3A-46FB-BD4A-8DC69226FDD8}" type="pres">
      <dgm:prSet presAssocID="{844ABC5C-FB47-46BE-A0EF-4D837389DA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Épingle"/>
        </a:ext>
      </dgm:extLst>
    </dgm:pt>
    <dgm:pt modelId="{D332F008-8E81-4516-869C-F1C777522380}" type="pres">
      <dgm:prSet presAssocID="{844ABC5C-FB47-46BE-A0EF-4D837389DA8A}" presName="spaceRect" presStyleCnt="0"/>
      <dgm:spPr/>
    </dgm:pt>
    <dgm:pt modelId="{7DC24BCF-D1F9-4687-A1E8-28CCB757D859}" type="pres">
      <dgm:prSet presAssocID="{844ABC5C-FB47-46BE-A0EF-4D837389DA8A}" presName="parTx" presStyleLbl="revTx" presStyleIdx="1" presStyleCnt="4">
        <dgm:presLayoutVars>
          <dgm:chMax val="0"/>
          <dgm:chPref val="0"/>
        </dgm:presLayoutVars>
      </dgm:prSet>
      <dgm:spPr/>
    </dgm:pt>
    <dgm:pt modelId="{383F5891-271B-4A2A-ABAA-1059FD1D0567}" type="pres">
      <dgm:prSet presAssocID="{F91EAB80-0595-45F7-89FE-C43AF270989B}" presName="sibTrans" presStyleCnt="0"/>
      <dgm:spPr/>
    </dgm:pt>
    <dgm:pt modelId="{9FCAF370-785F-440D-85D6-49354D476E80}" type="pres">
      <dgm:prSet presAssocID="{6B703EB2-22FA-49AC-849F-4619E53EAF9D}" presName="compNode" presStyleCnt="0"/>
      <dgm:spPr/>
    </dgm:pt>
    <dgm:pt modelId="{29F354DA-A905-42B7-9D7B-B7F9677D9DE3}" type="pres">
      <dgm:prSet presAssocID="{6B703EB2-22FA-49AC-849F-4619E53EAF9D}" presName="bgRect" presStyleLbl="bgShp" presStyleIdx="2" presStyleCnt="4"/>
      <dgm:spPr/>
    </dgm:pt>
    <dgm:pt modelId="{BAB4419D-CB25-4028-B502-497C9BBE3D35}" type="pres">
      <dgm:prSet presAssocID="{6B703EB2-22FA-49AC-849F-4619E53EAF9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ques"/>
        </a:ext>
      </dgm:extLst>
    </dgm:pt>
    <dgm:pt modelId="{E3875CB9-CBE7-44C0-B612-C419E230F33E}" type="pres">
      <dgm:prSet presAssocID="{6B703EB2-22FA-49AC-849F-4619E53EAF9D}" presName="spaceRect" presStyleCnt="0"/>
      <dgm:spPr/>
    </dgm:pt>
    <dgm:pt modelId="{E8FA33F7-AEF0-4DB8-AA88-AA7617EF09EC}" type="pres">
      <dgm:prSet presAssocID="{6B703EB2-22FA-49AC-849F-4619E53EAF9D}" presName="parTx" presStyleLbl="revTx" presStyleIdx="2" presStyleCnt="4">
        <dgm:presLayoutVars>
          <dgm:chMax val="0"/>
          <dgm:chPref val="0"/>
        </dgm:presLayoutVars>
      </dgm:prSet>
      <dgm:spPr/>
    </dgm:pt>
    <dgm:pt modelId="{0C3DB679-D1BF-445C-862D-4C07B5D0CB3E}" type="pres">
      <dgm:prSet presAssocID="{37B2352A-FF4E-4505-A1E5-8793B56BA59F}" presName="sibTrans" presStyleCnt="0"/>
      <dgm:spPr/>
    </dgm:pt>
    <dgm:pt modelId="{56A09B4A-7371-4B32-A4D5-C9B08F8EC6C5}" type="pres">
      <dgm:prSet presAssocID="{526B5443-2754-401E-8B5E-2E9E4880E66F}" presName="compNode" presStyleCnt="0"/>
      <dgm:spPr/>
    </dgm:pt>
    <dgm:pt modelId="{FD490741-5E0C-41A2-AAFE-789DD5D4E370}" type="pres">
      <dgm:prSet presAssocID="{526B5443-2754-401E-8B5E-2E9E4880E66F}" presName="bgRect" presStyleLbl="bgShp" presStyleIdx="3" presStyleCnt="4"/>
      <dgm:spPr/>
    </dgm:pt>
    <dgm:pt modelId="{78B02631-1B69-4491-8910-B8E489030124}" type="pres">
      <dgm:prSet presAssocID="{526B5443-2754-401E-8B5E-2E9E4880E6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en"/>
        </a:ext>
      </dgm:extLst>
    </dgm:pt>
    <dgm:pt modelId="{4494A5C5-E4F6-4DAE-BEEE-A16E41123156}" type="pres">
      <dgm:prSet presAssocID="{526B5443-2754-401E-8B5E-2E9E4880E66F}" presName="spaceRect" presStyleCnt="0"/>
      <dgm:spPr/>
    </dgm:pt>
    <dgm:pt modelId="{F9B4A3E3-DF2E-44C2-896C-18FD6EBD43CD}" type="pres">
      <dgm:prSet presAssocID="{526B5443-2754-401E-8B5E-2E9E4880E66F}" presName="parTx" presStyleLbl="revTx" presStyleIdx="3" presStyleCnt="4">
        <dgm:presLayoutVars>
          <dgm:chMax val="0"/>
          <dgm:chPref val="0"/>
        </dgm:presLayoutVars>
      </dgm:prSet>
      <dgm:spPr/>
    </dgm:pt>
  </dgm:ptLst>
  <dgm:cxnLst>
    <dgm:cxn modelId="{387D4F04-1371-45A1-8E06-46D33A570861}" srcId="{4500D04E-7AF7-461C-8D8A-65F0ABB9A1A5}" destId="{844ABC5C-FB47-46BE-A0EF-4D837389DA8A}" srcOrd="1" destOrd="0" parTransId="{99D03B8C-FEAA-4E15-8BE0-AC0508CBDFF0}" sibTransId="{F91EAB80-0595-45F7-89FE-C43AF270989B}"/>
    <dgm:cxn modelId="{8917AD05-A311-40BD-8DFF-018F03A5B2B0}" type="presOf" srcId="{526B5443-2754-401E-8B5E-2E9E4880E66F}" destId="{F9B4A3E3-DF2E-44C2-896C-18FD6EBD43CD}" srcOrd="0" destOrd="0" presId="urn:microsoft.com/office/officeart/2018/2/layout/IconVerticalSolidList"/>
    <dgm:cxn modelId="{68BB6930-1D27-4E45-9926-328D0FCE48E8}" type="presOf" srcId="{6B703EB2-22FA-49AC-849F-4619E53EAF9D}" destId="{E8FA33F7-AEF0-4DB8-AA88-AA7617EF09EC}" srcOrd="0" destOrd="0" presId="urn:microsoft.com/office/officeart/2018/2/layout/IconVerticalSolidList"/>
    <dgm:cxn modelId="{1E3DCE53-664A-4031-9EFE-1EEAC6094986}" srcId="{4500D04E-7AF7-461C-8D8A-65F0ABB9A1A5}" destId="{AD9D3ED2-F64C-4F4C-95EC-73C8348B2020}" srcOrd="0" destOrd="0" parTransId="{BFAFC678-5EC7-4CB0-B1E7-CFD66FDCEED4}" sibTransId="{9B52425C-10AB-474C-8A30-ED310B69813C}"/>
    <dgm:cxn modelId="{382B6380-CE6A-4BC8-8324-E905F39C0759}" srcId="{4500D04E-7AF7-461C-8D8A-65F0ABB9A1A5}" destId="{6B703EB2-22FA-49AC-849F-4619E53EAF9D}" srcOrd="2" destOrd="0" parTransId="{E8DF00FB-79DD-460A-A0EA-570F8245D3AF}" sibTransId="{37B2352A-FF4E-4505-A1E5-8793B56BA59F}"/>
    <dgm:cxn modelId="{10933E85-3875-40EB-A33E-82AB3933903B}" type="presOf" srcId="{844ABC5C-FB47-46BE-A0EF-4D837389DA8A}" destId="{7DC24BCF-D1F9-4687-A1E8-28CCB757D859}" srcOrd="0" destOrd="0" presId="urn:microsoft.com/office/officeart/2018/2/layout/IconVerticalSolidList"/>
    <dgm:cxn modelId="{BDFA8389-1BBE-4FA4-9D0F-2F90118D9EC3}" srcId="{4500D04E-7AF7-461C-8D8A-65F0ABB9A1A5}" destId="{526B5443-2754-401E-8B5E-2E9E4880E66F}" srcOrd="3" destOrd="0" parTransId="{FDCCAE88-7C87-43E8-AF0B-4E44D551FFC8}" sibTransId="{55B6170F-E0AD-465B-B7C5-277D89C5DE8B}"/>
    <dgm:cxn modelId="{93E98D8A-708A-434C-A199-05554AADC9FA}" type="presOf" srcId="{4500D04E-7AF7-461C-8D8A-65F0ABB9A1A5}" destId="{4DF76787-FA4C-45EB-9B78-FDF5A075B95D}" srcOrd="0" destOrd="0" presId="urn:microsoft.com/office/officeart/2018/2/layout/IconVerticalSolidList"/>
    <dgm:cxn modelId="{5598B1AB-E560-426D-8CAB-EE7BB46E5FE1}" type="presOf" srcId="{AD9D3ED2-F64C-4F4C-95EC-73C8348B2020}" destId="{FE6D5B60-3994-477F-B01A-A0816E9F9BAE}" srcOrd="0" destOrd="0" presId="urn:microsoft.com/office/officeart/2018/2/layout/IconVerticalSolidList"/>
    <dgm:cxn modelId="{B70DB372-CACE-4D25-BD2C-96403ABE5F14}" type="presParOf" srcId="{4DF76787-FA4C-45EB-9B78-FDF5A075B95D}" destId="{8999C5E4-0870-44A2-B4DD-68D4F0B59337}" srcOrd="0" destOrd="0" presId="urn:microsoft.com/office/officeart/2018/2/layout/IconVerticalSolidList"/>
    <dgm:cxn modelId="{E329154D-00C8-4785-8C0F-34346518CFC6}" type="presParOf" srcId="{8999C5E4-0870-44A2-B4DD-68D4F0B59337}" destId="{B42CA8DF-3527-47A1-B128-B3A5450C1C24}" srcOrd="0" destOrd="0" presId="urn:microsoft.com/office/officeart/2018/2/layout/IconVerticalSolidList"/>
    <dgm:cxn modelId="{0153C24A-3288-46C1-A2BC-4736842C9A7C}" type="presParOf" srcId="{8999C5E4-0870-44A2-B4DD-68D4F0B59337}" destId="{78A76774-7A9A-48A3-A1AE-B4E4F094D68A}" srcOrd="1" destOrd="0" presId="urn:microsoft.com/office/officeart/2018/2/layout/IconVerticalSolidList"/>
    <dgm:cxn modelId="{26F5B420-D011-435E-A7B8-14968C7BD967}" type="presParOf" srcId="{8999C5E4-0870-44A2-B4DD-68D4F0B59337}" destId="{79DA7D0A-F029-48CA-B92E-081650CAA373}" srcOrd="2" destOrd="0" presId="urn:microsoft.com/office/officeart/2018/2/layout/IconVerticalSolidList"/>
    <dgm:cxn modelId="{C40A915F-B13E-4EBD-866F-25E3EEB9D2A8}" type="presParOf" srcId="{8999C5E4-0870-44A2-B4DD-68D4F0B59337}" destId="{FE6D5B60-3994-477F-B01A-A0816E9F9BAE}" srcOrd="3" destOrd="0" presId="urn:microsoft.com/office/officeart/2018/2/layout/IconVerticalSolidList"/>
    <dgm:cxn modelId="{6A3F7585-CAB3-484C-9A18-BA286BC5F4BC}" type="presParOf" srcId="{4DF76787-FA4C-45EB-9B78-FDF5A075B95D}" destId="{B0188478-B15B-4467-9625-04DBEEFC6FB7}" srcOrd="1" destOrd="0" presId="urn:microsoft.com/office/officeart/2018/2/layout/IconVerticalSolidList"/>
    <dgm:cxn modelId="{EB088B15-4209-481E-B64D-9F6923CE08F9}" type="presParOf" srcId="{4DF76787-FA4C-45EB-9B78-FDF5A075B95D}" destId="{06172D08-B7BE-4EFC-B0EF-9816B746B47B}" srcOrd="2" destOrd="0" presId="urn:microsoft.com/office/officeart/2018/2/layout/IconVerticalSolidList"/>
    <dgm:cxn modelId="{53989E38-3800-4DB6-A77B-3A5FC99BD590}" type="presParOf" srcId="{06172D08-B7BE-4EFC-B0EF-9816B746B47B}" destId="{386E79D4-2879-4966-9F84-B7372201F820}" srcOrd="0" destOrd="0" presId="urn:microsoft.com/office/officeart/2018/2/layout/IconVerticalSolidList"/>
    <dgm:cxn modelId="{344CD1BC-DFAA-4853-9490-46777CE5DF7F}" type="presParOf" srcId="{06172D08-B7BE-4EFC-B0EF-9816B746B47B}" destId="{8FDE9BDC-FA3A-46FB-BD4A-8DC69226FDD8}" srcOrd="1" destOrd="0" presId="urn:microsoft.com/office/officeart/2018/2/layout/IconVerticalSolidList"/>
    <dgm:cxn modelId="{EC37878F-F4B3-47A7-87F9-DC8C46D863A2}" type="presParOf" srcId="{06172D08-B7BE-4EFC-B0EF-9816B746B47B}" destId="{D332F008-8E81-4516-869C-F1C777522380}" srcOrd="2" destOrd="0" presId="urn:microsoft.com/office/officeart/2018/2/layout/IconVerticalSolidList"/>
    <dgm:cxn modelId="{3D7AABA5-D90D-46DA-9291-C90E92374A70}" type="presParOf" srcId="{06172D08-B7BE-4EFC-B0EF-9816B746B47B}" destId="{7DC24BCF-D1F9-4687-A1E8-28CCB757D859}" srcOrd="3" destOrd="0" presId="urn:microsoft.com/office/officeart/2018/2/layout/IconVerticalSolidList"/>
    <dgm:cxn modelId="{4669C24D-63D0-458B-AFCF-00E3826B5A90}" type="presParOf" srcId="{4DF76787-FA4C-45EB-9B78-FDF5A075B95D}" destId="{383F5891-271B-4A2A-ABAA-1059FD1D0567}" srcOrd="3" destOrd="0" presId="urn:microsoft.com/office/officeart/2018/2/layout/IconVerticalSolidList"/>
    <dgm:cxn modelId="{CD7BA651-9B67-45D9-84BB-802A0BF435CB}" type="presParOf" srcId="{4DF76787-FA4C-45EB-9B78-FDF5A075B95D}" destId="{9FCAF370-785F-440D-85D6-49354D476E80}" srcOrd="4" destOrd="0" presId="urn:microsoft.com/office/officeart/2018/2/layout/IconVerticalSolidList"/>
    <dgm:cxn modelId="{CC0E2189-EB08-40FC-98D6-992002F34403}" type="presParOf" srcId="{9FCAF370-785F-440D-85D6-49354D476E80}" destId="{29F354DA-A905-42B7-9D7B-B7F9677D9DE3}" srcOrd="0" destOrd="0" presId="urn:microsoft.com/office/officeart/2018/2/layout/IconVerticalSolidList"/>
    <dgm:cxn modelId="{27C3FFF3-93BF-44E5-ABC4-D03438CD4100}" type="presParOf" srcId="{9FCAF370-785F-440D-85D6-49354D476E80}" destId="{BAB4419D-CB25-4028-B502-497C9BBE3D35}" srcOrd="1" destOrd="0" presId="urn:microsoft.com/office/officeart/2018/2/layout/IconVerticalSolidList"/>
    <dgm:cxn modelId="{6D319023-1091-4424-B2F7-81B34E318EFB}" type="presParOf" srcId="{9FCAF370-785F-440D-85D6-49354D476E80}" destId="{E3875CB9-CBE7-44C0-B612-C419E230F33E}" srcOrd="2" destOrd="0" presId="urn:microsoft.com/office/officeart/2018/2/layout/IconVerticalSolidList"/>
    <dgm:cxn modelId="{803FE9D9-D010-4CC0-9DD0-DFB82B465CE8}" type="presParOf" srcId="{9FCAF370-785F-440D-85D6-49354D476E80}" destId="{E8FA33F7-AEF0-4DB8-AA88-AA7617EF09EC}" srcOrd="3" destOrd="0" presId="urn:microsoft.com/office/officeart/2018/2/layout/IconVerticalSolidList"/>
    <dgm:cxn modelId="{9F70C2E8-740D-4CEC-9722-ACA37753E802}" type="presParOf" srcId="{4DF76787-FA4C-45EB-9B78-FDF5A075B95D}" destId="{0C3DB679-D1BF-445C-862D-4C07B5D0CB3E}" srcOrd="5" destOrd="0" presId="urn:microsoft.com/office/officeart/2018/2/layout/IconVerticalSolidList"/>
    <dgm:cxn modelId="{B65F9877-9CFC-413A-B53D-E150084E7614}" type="presParOf" srcId="{4DF76787-FA4C-45EB-9B78-FDF5A075B95D}" destId="{56A09B4A-7371-4B32-A4D5-C9B08F8EC6C5}" srcOrd="6" destOrd="0" presId="urn:microsoft.com/office/officeart/2018/2/layout/IconVerticalSolidList"/>
    <dgm:cxn modelId="{BA6DCC29-27BD-4121-BF7D-D4EC07DFC3D3}" type="presParOf" srcId="{56A09B4A-7371-4B32-A4D5-C9B08F8EC6C5}" destId="{FD490741-5E0C-41A2-AAFE-789DD5D4E370}" srcOrd="0" destOrd="0" presId="urn:microsoft.com/office/officeart/2018/2/layout/IconVerticalSolidList"/>
    <dgm:cxn modelId="{8617785A-4932-4494-BDC3-1F3D2B6646D6}" type="presParOf" srcId="{56A09B4A-7371-4B32-A4D5-C9B08F8EC6C5}" destId="{78B02631-1B69-4491-8910-B8E489030124}" srcOrd="1" destOrd="0" presId="urn:microsoft.com/office/officeart/2018/2/layout/IconVerticalSolidList"/>
    <dgm:cxn modelId="{B0DC510B-B61A-42D4-9337-CD9361D2FFF6}" type="presParOf" srcId="{56A09B4A-7371-4B32-A4D5-C9B08F8EC6C5}" destId="{4494A5C5-E4F6-4DAE-BEEE-A16E41123156}" srcOrd="2" destOrd="0" presId="urn:microsoft.com/office/officeart/2018/2/layout/IconVerticalSolidList"/>
    <dgm:cxn modelId="{E450F481-550C-4EC9-BE63-1FD45DE02C88}" type="presParOf" srcId="{56A09B4A-7371-4B32-A4D5-C9B08F8EC6C5}" destId="{F9B4A3E3-DF2E-44C2-896C-18FD6EBD43C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B06E2-B688-44A8-AC53-0FDAF7D29206}">
      <dsp:nvSpPr>
        <dsp:cNvPr id="0" name=""/>
        <dsp:cNvSpPr/>
      </dsp:nvSpPr>
      <dsp:spPr>
        <a:xfrm>
          <a:off x="1589906" y="41753"/>
          <a:ext cx="969957" cy="96995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619ED8-9239-402A-8F21-8077BD8D5E9C}">
      <dsp:nvSpPr>
        <dsp:cNvPr id="0" name=""/>
        <dsp:cNvSpPr/>
      </dsp:nvSpPr>
      <dsp:spPr>
        <a:xfrm>
          <a:off x="1793597" y="245444"/>
          <a:ext cx="562575" cy="5625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FBE9F-C212-4110-A5A7-97C72C87B5F5}">
      <dsp:nvSpPr>
        <dsp:cNvPr id="0" name=""/>
        <dsp:cNvSpPr/>
      </dsp:nvSpPr>
      <dsp:spPr>
        <a:xfrm>
          <a:off x="2767712" y="4175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Executive Summary</a:t>
          </a:r>
        </a:p>
      </dsp:txBody>
      <dsp:txXfrm>
        <a:off x="2767712" y="41753"/>
        <a:ext cx="2286328" cy="969957"/>
      </dsp:txXfrm>
    </dsp:sp>
    <dsp:sp modelId="{6C5E9FAC-136E-4966-9E56-372E0E886731}">
      <dsp:nvSpPr>
        <dsp:cNvPr id="0" name=""/>
        <dsp:cNvSpPr/>
      </dsp:nvSpPr>
      <dsp:spPr>
        <a:xfrm>
          <a:off x="5452415" y="41753"/>
          <a:ext cx="969957" cy="96995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219BE9-AE5C-4A93-B7CE-1BA8D4E0EC18}">
      <dsp:nvSpPr>
        <dsp:cNvPr id="0" name=""/>
        <dsp:cNvSpPr/>
      </dsp:nvSpPr>
      <dsp:spPr>
        <a:xfrm>
          <a:off x="5656106" y="245444"/>
          <a:ext cx="562575" cy="5625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060E9-93C6-43C2-9BCF-2D081A8022CE}">
      <dsp:nvSpPr>
        <dsp:cNvPr id="0" name=""/>
        <dsp:cNvSpPr/>
      </dsp:nvSpPr>
      <dsp:spPr>
        <a:xfrm>
          <a:off x="6630221" y="4175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Introduction</a:t>
          </a:r>
        </a:p>
      </dsp:txBody>
      <dsp:txXfrm>
        <a:off x="6630221" y="41753"/>
        <a:ext cx="2286328" cy="969957"/>
      </dsp:txXfrm>
    </dsp:sp>
    <dsp:sp modelId="{10C60B87-8D54-475F-9E7E-10A1E8A861D9}">
      <dsp:nvSpPr>
        <dsp:cNvPr id="0" name=""/>
        <dsp:cNvSpPr/>
      </dsp:nvSpPr>
      <dsp:spPr>
        <a:xfrm>
          <a:off x="1589906" y="1782733"/>
          <a:ext cx="969957" cy="96995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4A7BE-1118-41AC-B0FB-827517636A83}">
      <dsp:nvSpPr>
        <dsp:cNvPr id="0" name=""/>
        <dsp:cNvSpPr/>
      </dsp:nvSpPr>
      <dsp:spPr>
        <a:xfrm>
          <a:off x="1793597" y="1986424"/>
          <a:ext cx="562575" cy="5625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709C9C-379C-468E-87CC-988106DD427D}">
      <dsp:nvSpPr>
        <dsp:cNvPr id="0" name=""/>
        <dsp:cNvSpPr/>
      </dsp:nvSpPr>
      <dsp:spPr>
        <a:xfrm>
          <a:off x="2767712" y="178273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Methodology</a:t>
          </a:r>
        </a:p>
      </dsp:txBody>
      <dsp:txXfrm>
        <a:off x="2767712" y="1782733"/>
        <a:ext cx="2286328" cy="969957"/>
      </dsp:txXfrm>
    </dsp:sp>
    <dsp:sp modelId="{2B59985E-5836-4C43-B190-28205DBAF752}">
      <dsp:nvSpPr>
        <dsp:cNvPr id="0" name=""/>
        <dsp:cNvSpPr/>
      </dsp:nvSpPr>
      <dsp:spPr>
        <a:xfrm>
          <a:off x="5452415" y="1782733"/>
          <a:ext cx="969957" cy="96995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AB5677-536F-4939-BC35-472E418E18EE}">
      <dsp:nvSpPr>
        <dsp:cNvPr id="0" name=""/>
        <dsp:cNvSpPr/>
      </dsp:nvSpPr>
      <dsp:spPr>
        <a:xfrm>
          <a:off x="5656106" y="1986424"/>
          <a:ext cx="562575" cy="5625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18A53F-6B9E-4129-99AF-CEF011D5BB65}">
      <dsp:nvSpPr>
        <dsp:cNvPr id="0" name=""/>
        <dsp:cNvSpPr/>
      </dsp:nvSpPr>
      <dsp:spPr>
        <a:xfrm>
          <a:off x="6630221" y="1782733"/>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Results</a:t>
          </a:r>
        </a:p>
      </dsp:txBody>
      <dsp:txXfrm>
        <a:off x="6630221" y="1782733"/>
        <a:ext cx="2286328" cy="969957"/>
      </dsp:txXfrm>
    </dsp:sp>
    <dsp:sp modelId="{CFCBB401-2249-472D-8AF3-5BB04509573F}">
      <dsp:nvSpPr>
        <dsp:cNvPr id="0" name=""/>
        <dsp:cNvSpPr/>
      </dsp:nvSpPr>
      <dsp:spPr>
        <a:xfrm>
          <a:off x="1589906" y="3523712"/>
          <a:ext cx="969957" cy="96995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240E24-AAA5-4191-9BBD-DB8349DE02FF}">
      <dsp:nvSpPr>
        <dsp:cNvPr id="0" name=""/>
        <dsp:cNvSpPr/>
      </dsp:nvSpPr>
      <dsp:spPr>
        <a:xfrm>
          <a:off x="1793597" y="3727403"/>
          <a:ext cx="562575" cy="5625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A7CAF-14C8-4275-9E7D-A04DC817827E}">
      <dsp:nvSpPr>
        <dsp:cNvPr id="0" name=""/>
        <dsp:cNvSpPr/>
      </dsp:nvSpPr>
      <dsp:spPr>
        <a:xfrm>
          <a:off x="2767712" y="3523712"/>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Conclusion</a:t>
          </a:r>
        </a:p>
      </dsp:txBody>
      <dsp:txXfrm>
        <a:off x="2767712" y="3523712"/>
        <a:ext cx="2286328" cy="969957"/>
      </dsp:txXfrm>
    </dsp:sp>
    <dsp:sp modelId="{5D762B4E-76A0-4B45-B2BA-D0F7E9B21F4D}">
      <dsp:nvSpPr>
        <dsp:cNvPr id="0" name=""/>
        <dsp:cNvSpPr/>
      </dsp:nvSpPr>
      <dsp:spPr>
        <a:xfrm>
          <a:off x="5452415" y="3523712"/>
          <a:ext cx="969957" cy="96995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11E20-5B4E-4161-9E80-1342AD6D470C}">
      <dsp:nvSpPr>
        <dsp:cNvPr id="0" name=""/>
        <dsp:cNvSpPr/>
      </dsp:nvSpPr>
      <dsp:spPr>
        <a:xfrm>
          <a:off x="5656106" y="3727403"/>
          <a:ext cx="562575" cy="5625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DBCCF5-9268-4C41-B11E-50B161CC9387}">
      <dsp:nvSpPr>
        <dsp:cNvPr id="0" name=""/>
        <dsp:cNvSpPr/>
      </dsp:nvSpPr>
      <dsp:spPr>
        <a:xfrm>
          <a:off x="6630221" y="3523712"/>
          <a:ext cx="2286328" cy="969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Appendix</a:t>
          </a:r>
        </a:p>
      </dsp:txBody>
      <dsp:txXfrm>
        <a:off x="6630221" y="3523712"/>
        <a:ext cx="2286328" cy="9699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6C0F0-9D26-4360-A554-639198D8D584}">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ACF3A4-8040-4D4F-864E-0B82348B76CE}">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4981E3-A509-45CF-877A-193A07EF7FD3}">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Exploratory data analysis results</a:t>
          </a:r>
        </a:p>
      </dsp:txBody>
      <dsp:txXfrm>
        <a:off x="93445" y="3018902"/>
        <a:ext cx="3206250" cy="720000"/>
      </dsp:txXfrm>
    </dsp:sp>
    <dsp:sp modelId="{EDB4160D-E92E-47D2-9651-2E7D0D9016A0}">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5AC71-0AA0-4B19-BF8F-16F8ED9D68A7}">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8403A-D482-4535-A61E-072F26ECAEB9}">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Interactive analytics demo in screenshots</a:t>
          </a:r>
        </a:p>
      </dsp:txBody>
      <dsp:txXfrm>
        <a:off x="3860789" y="3018902"/>
        <a:ext cx="3206250" cy="720000"/>
      </dsp:txXfrm>
    </dsp:sp>
    <dsp:sp modelId="{41AFFD8C-6BF8-41A8-86D6-FE84731ED489}">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0A297-8586-4AE1-946F-92162EAD145D}">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711DC-37B7-4867-871D-0632C50EFC85}">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Predictive analysis results</a:t>
          </a:r>
        </a:p>
      </dsp:txBody>
      <dsp:txXfrm>
        <a:off x="7628133" y="3018902"/>
        <a:ext cx="320625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5F246-FB10-43DB-B220-AADF0A2A7D3B}">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34D25F33-5013-4836-8C5D-9D8781085DE2}">
      <dsp:nvSpPr>
        <dsp:cNvPr id="0" name=""/>
        <dsp:cNvSpPr/>
      </dsp:nvSpPr>
      <dsp:spPr>
        <a:xfrm>
          <a:off x="8061" y="5979"/>
          <a:ext cx="3034531" cy="1820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77900">
            <a:lnSpc>
              <a:spcPct val="90000"/>
            </a:lnSpc>
            <a:spcBef>
              <a:spcPct val="0"/>
            </a:spcBef>
            <a:spcAft>
              <a:spcPct val="35000"/>
            </a:spcAft>
            <a:buNone/>
          </a:pPr>
          <a:r>
            <a:rPr lang="en-US" sz="2200" kern="1200"/>
            <a:t>We can conclude that:</a:t>
          </a:r>
        </a:p>
      </dsp:txBody>
      <dsp:txXfrm>
        <a:off x="8061" y="5979"/>
        <a:ext cx="3034531" cy="1820718"/>
      </dsp:txXfrm>
    </dsp:sp>
    <dsp:sp modelId="{C3AC6B8B-D633-4B7C-800C-26F7B08BCE4D}">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5">
              <a:hueOff val="-1689636"/>
              <a:satOff val="-4355"/>
              <a:lumOff val="-2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CF1F572B-EBCC-4164-9087-A98BB52CED35}">
      <dsp:nvSpPr>
        <dsp:cNvPr id="0" name=""/>
        <dsp:cNvSpPr/>
      </dsp:nvSpPr>
      <dsp:spPr>
        <a:xfrm>
          <a:off x="3740534" y="5979"/>
          <a:ext cx="3034531" cy="1820718"/>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77900">
            <a:lnSpc>
              <a:spcPct val="90000"/>
            </a:lnSpc>
            <a:spcBef>
              <a:spcPct val="0"/>
            </a:spcBef>
            <a:spcAft>
              <a:spcPct val="35000"/>
            </a:spcAft>
            <a:buNone/>
          </a:pPr>
          <a:r>
            <a:rPr lang="en-US" sz="2200" kern="1200"/>
            <a:t>The larger the flight amount at a launch site, the greater the success rate at a launch site.</a:t>
          </a:r>
        </a:p>
      </dsp:txBody>
      <dsp:txXfrm>
        <a:off x="3740534" y="5979"/>
        <a:ext cx="3034531" cy="1820718"/>
      </dsp:txXfrm>
    </dsp:sp>
    <dsp:sp modelId="{B6F67B40-6F09-4E51-B388-6988F7EA74BD}">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BC3CD512-0839-4EFA-B4BB-DC8B68691FF8}">
      <dsp:nvSpPr>
        <dsp:cNvPr id="0" name=""/>
        <dsp:cNvSpPr/>
      </dsp:nvSpPr>
      <dsp:spPr>
        <a:xfrm>
          <a:off x="7473007" y="5979"/>
          <a:ext cx="3034531" cy="1820718"/>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77900">
            <a:lnSpc>
              <a:spcPct val="90000"/>
            </a:lnSpc>
            <a:spcBef>
              <a:spcPct val="0"/>
            </a:spcBef>
            <a:spcAft>
              <a:spcPct val="35000"/>
            </a:spcAft>
            <a:buNone/>
          </a:pPr>
          <a:r>
            <a:rPr lang="en-US" sz="2200" kern="1200"/>
            <a:t>Launch success rate started to increase in 2013 till 2020.</a:t>
          </a:r>
        </a:p>
      </dsp:txBody>
      <dsp:txXfrm>
        <a:off x="7473007" y="5979"/>
        <a:ext cx="3034531" cy="1820718"/>
      </dsp:txXfrm>
    </dsp:sp>
    <dsp:sp modelId="{315B8264-11DA-4579-BDBB-C3533B11CE43}">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5">
              <a:hueOff val="-5068907"/>
              <a:satOff val="-13064"/>
              <a:lumOff val="-8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D3C1F574-A459-453C-81F6-C054D3DF9ACE}">
      <dsp:nvSpPr>
        <dsp:cNvPr id="0" name=""/>
        <dsp:cNvSpPr/>
      </dsp:nvSpPr>
      <dsp:spPr>
        <a:xfrm>
          <a:off x="8061" y="2524640"/>
          <a:ext cx="3034531" cy="1820718"/>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77900">
            <a:lnSpc>
              <a:spcPct val="90000"/>
            </a:lnSpc>
            <a:spcBef>
              <a:spcPct val="0"/>
            </a:spcBef>
            <a:spcAft>
              <a:spcPct val="35000"/>
            </a:spcAft>
            <a:buNone/>
          </a:pPr>
          <a:r>
            <a:rPr lang="en-US" sz="2200" kern="1200"/>
            <a:t>Orbits ES-L1, GEO, HEO, SSO, VLEO had the most success rate.</a:t>
          </a:r>
        </a:p>
      </dsp:txBody>
      <dsp:txXfrm>
        <a:off x="8061" y="2524640"/>
        <a:ext cx="3034531" cy="1820718"/>
      </dsp:txXfrm>
    </dsp:sp>
    <dsp:sp modelId="{A9D44FE4-DDF1-474C-820A-7C5CFE76D6F1}">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E79980BD-A6BC-4622-8E08-43402375550A}">
      <dsp:nvSpPr>
        <dsp:cNvPr id="0" name=""/>
        <dsp:cNvSpPr/>
      </dsp:nvSpPr>
      <dsp:spPr>
        <a:xfrm>
          <a:off x="3740534" y="2524640"/>
          <a:ext cx="3034531" cy="1820718"/>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77900">
            <a:lnSpc>
              <a:spcPct val="90000"/>
            </a:lnSpc>
            <a:spcBef>
              <a:spcPct val="0"/>
            </a:spcBef>
            <a:spcAft>
              <a:spcPct val="35000"/>
            </a:spcAft>
            <a:buNone/>
          </a:pPr>
          <a:r>
            <a:rPr lang="en-US" sz="2200" kern="1200"/>
            <a:t>KSC LC-39A had the most successful launches of any sites.</a:t>
          </a:r>
        </a:p>
      </dsp:txBody>
      <dsp:txXfrm>
        <a:off x="3740534" y="2524640"/>
        <a:ext cx="3034531" cy="1820718"/>
      </dsp:txXfrm>
    </dsp:sp>
    <dsp:sp modelId="{978E3B9B-7418-4EEB-B587-995506E49097}">
      <dsp:nvSpPr>
        <dsp:cNvPr id="0" name=""/>
        <dsp:cNvSpPr/>
      </dsp:nvSpPr>
      <dsp:spPr>
        <a:xfrm>
          <a:off x="7473007" y="2524640"/>
          <a:ext cx="3034531" cy="182071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77900">
            <a:lnSpc>
              <a:spcPct val="90000"/>
            </a:lnSpc>
            <a:spcBef>
              <a:spcPct val="0"/>
            </a:spcBef>
            <a:spcAft>
              <a:spcPct val="35000"/>
            </a:spcAft>
            <a:buNone/>
          </a:pPr>
          <a:r>
            <a:rPr lang="en-US" sz="2200" kern="1200"/>
            <a:t>The Decision tree classifier is the best machine learning algorithm for this task.</a:t>
          </a:r>
        </a:p>
      </dsp:txBody>
      <dsp:txXfrm>
        <a:off x="7473007" y="2524640"/>
        <a:ext cx="3034531" cy="182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5F852-409E-42BB-81BE-141E507DAD67}">
      <dsp:nvSpPr>
        <dsp:cNvPr id="0" name=""/>
        <dsp:cNvSpPr/>
      </dsp:nvSpPr>
      <dsp:spPr>
        <a:xfrm>
          <a:off x="51" y="77471"/>
          <a:ext cx="4909510" cy="691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Summary of methodologies</a:t>
          </a:r>
        </a:p>
      </dsp:txBody>
      <dsp:txXfrm>
        <a:off x="51" y="77471"/>
        <a:ext cx="4909510" cy="691200"/>
      </dsp:txXfrm>
    </dsp:sp>
    <dsp:sp modelId="{4FCDBA2D-BE7F-41AB-85B9-36379B7EDDC9}">
      <dsp:nvSpPr>
        <dsp:cNvPr id="0" name=""/>
        <dsp:cNvSpPr/>
      </dsp:nvSpPr>
      <dsp:spPr>
        <a:xfrm>
          <a:off x="51" y="768671"/>
          <a:ext cx="4909510" cy="36892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Data Collection through API</a:t>
          </a:r>
        </a:p>
        <a:p>
          <a:pPr marL="228600" lvl="1" indent="-228600" algn="l" defTabSz="1066800">
            <a:lnSpc>
              <a:spcPct val="90000"/>
            </a:lnSpc>
            <a:spcBef>
              <a:spcPct val="0"/>
            </a:spcBef>
            <a:spcAft>
              <a:spcPct val="15000"/>
            </a:spcAft>
            <a:buChar char="•"/>
          </a:pPr>
          <a:r>
            <a:rPr lang="en-US" sz="2400" kern="1200"/>
            <a:t>Data Collection with Web Scraping</a:t>
          </a:r>
        </a:p>
        <a:p>
          <a:pPr marL="228600" lvl="1" indent="-228600" algn="l" defTabSz="1066800">
            <a:lnSpc>
              <a:spcPct val="90000"/>
            </a:lnSpc>
            <a:spcBef>
              <a:spcPct val="0"/>
            </a:spcBef>
            <a:spcAft>
              <a:spcPct val="15000"/>
            </a:spcAft>
            <a:buChar char="•"/>
          </a:pPr>
          <a:r>
            <a:rPr lang="en-US" sz="2400" kern="1200"/>
            <a:t>Data Wrangling</a:t>
          </a:r>
        </a:p>
        <a:p>
          <a:pPr marL="228600" lvl="1" indent="-228600" algn="l" defTabSz="1066800">
            <a:lnSpc>
              <a:spcPct val="90000"/>
            </a:lnSpc>
            <a:spcBef>
              <a:spcPct val="0"/>
            </a:spcBef>
            <a:spcAft>
              <a:spcPct val="15000"/>
            </a:spcAft>
            <a:buChar char="•"/>
          </a:pPr>
          <a:r>
            <a:rPr lang="en-US" sz="2400" kern="1200"/>
            <a:t>Exploratory Data Analysis with SQL</a:t>
          </a:r>
        </a:p>
        <a:p>
          <a:pPr marL="228600" lvl="1" indent="-228600" algn="l" defTabSz="1066800">
            <a:lnSpc>
              <a:spcPct val="90000"/>
            </a:lnSpc>
            <a:spcBef>
              <a:spcPct val="0"/>
            </a:spcBef>
            <a:spcAft>
              <a:spcPct val="15000"/>
            </a:spcAft>
            <a:buChar char="•"/>
          </a:pPr>
          <a:r>
            <a:rPr lang="en-US" sz="2400" kern="1200"/>
            <a:t>Exploratory Data Analysis with Data Visualization</a:t>
          </a:r>
        </a:p>
        <a:p>
          <a:pPr marL="228600" lvl="1" indent="-228600" algn="l" defTabSz="1066800">
            <a:lnSpc>
              <a:spcPct val="90000"/>
            </a:lnSpc>
            <a:spcBef>
              <a:spcPct val="0"/>
            </a:spcBef>
            <a:spcAft>
              <a:spcPct val="15000"/>
            </a:spcAft>
            <a:buChar char="•"/>
          </a:pPr>
          <a:r>
            <a:rPr lang="en-US" sz="2400" kern="1200"/>
            <a:t>Interactive Visual Analytics with Folium</a:t>
          </a:r>
        </a:p>
        <a:p>
          <a:pPr marL="228600" lvl="1" indent="-228600" algn="l" defTabSz="1066800">
            <a:lnSpc>
              <a:spcPct val="90000"/>
            </a:lnSpc>
            <a:spcBef>
              <a:spcPct val="0"/>
            </a:spcBef>
            <a:spcAft>
              <a:spcPct val="15000"/>
            </a:spcAft>
            <a:buChar char="•"/>
          </a:pPr>
          <a:r>
            <a:rPr lang="en-US" sz="2400" kern="1200"/>
            <a:t>Machine Learning Prediction</a:t>
          </a:r>
        </a:p>
      </dsp:txBody>
      <dsp:txXfrm>
        <a:off x="51" y="768671"/>
        <a:ext cx="4909510" cy="3689280"/>
      </dsp:txXfrm>
    </dsp:sp>
    <dsp:sp modelId="{80A759A5-9F1B-4024-9B82-F9A7E103FA18}">
      <dsp:nvSpPr>
        <dsp:cNvPr id="0" name=""/>
        <dsp:cNvSpPr/>
      </dsp:nvSpPr>
      <dsp:spPr>
        <a:xfrm>
          <a:off x="5596893" y="77471"/>
          <a:ext cx="4909510" cy="6912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Summary of all results</a:t>
          </a:r>
        </a:p>
      </dsp:txBody>
      <dsp:txXfrm>
        <a:off x="5596893" y="77471"/>
        <a:ext cx="4909510" cy="691200"/>
      </dsp:txXfrm>
    </dsp:sp>
    <dsp:sp modelId="{030BC805-10A7-441A-B6AF-77727DAE5D98}">
      <dsp:nvSpPr>
        <dsp:cNvPr id="0" name=""/>
        <dsp:cNvSpPr/>
      </dsp:nvSpPr>
      <dsp:spPr>
        <a:xfrm>
          <a:off x="5596893" y="768671"/>
          <a:ext cx="4909510" cy="368928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Exploratory Data Analysis result</a:t>
          </a:r>
        </a:p>
        <a:p>
          <a:pPr marL="228600" lvl="1" indent="-228600" algn="l" defTabSz="1066800">
            <a:lnSpc>
              <a:spcPct val="90000"/>
            </a:lnSpc>
            <a:spcBef>
              <a:spcPct val="0"/>
            </a:spcBef>
            <a:spcAft>
              <a:spcPct val="15000"/>
            </a:spcAft>
            <a:buChar char="•"/>
          </a:pPr>
          <a:r>
            <a:rPr lang="en-US" sz="2400" kern="1200"/>
            <a:t>Interactive analytics</a:t>
          </a:r>
        </a:p>
        <a:p>
          <a:pPr marL="228600" lvl="1" indent="-228600" algn="l" defTabSz="1066800">
            <a:lnSpc>
              <a:spcPct val="90000"/>
            </a:lnSpc>
            <a:spcBef>
              <a:spcPct val="0"/>
            </a:spcBef>
            <a:spcAft>
              <a:spcPct val="15000"/>
            </a:spcAft>
            <a:buChar char="•"/>
          </a:pPr>
          <a:r>
            <a:rPr lang="en-US" sz="2400" kern="1200"/>
            <a:t>Predictive Analytics result</a:t>
          </a:r>
        </a:p>
      </dsp:txBody>
      <dsp:txXfrm>
        <a:off x="5596893" y="768671"/>
        <a:ext cx="4909510" cy="368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BECDA-74DA-4BCC-A7A7-1A7FEF3C49F2}">
      <dsp:nvSpPr>
        <dsp:cNvPr id="0" name=""/>
        <dsp:cNvSpPr/>
      </dsp:nvSpPr>
      <dsp:spPr>
        <a:xfrm>
          <a:off x="564387" y="0"/>
          <a:ext cx="1510523" cy="1237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EDD8DD-A809-46F8-8D85-85ECFB13ED5C}">
      <dsp:nvSpPr>
        <dsp:cNvPr id="0" name=""/>
        <dsp:cNvSpPr/>
      </dsp:nvSpPr>
      <dsp:spPr>
        <a:xfrm>
          <a:off x="564387" y="1390881"/>
          <a:ext cx="4315781" cy="530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Project background and context</a:t>
          </a:r>
        </a:p>
      </dsp:txBody>
      <dsp:txXfrm>
        <a:off x="564387" y="1390881"/>
        <a:ext cx="4315781" cy="530392"/>
      </dsp:txXfrm>
    </dsp:sp>
    <dsp:sp modelId="{CF222175-D4DE-4C4C-8473-053E846B4463}">
      <dsp:nvSpPr>
        <dsp:cNvPr id="0" name=""/>
        <dsp:cNvSpPr/>
      </dsp:nvSpPr>
      <dsp:spPr>
        <a:xfrm>
          <a:off x="564387" y="1992576"/>
          <a:ext cx="4315781" cy="235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Space X advertises Falcon 9 rocket launches on its website</a:t>
          </a:r>
          <a:r>
            <a:rPr lang="en-US" sz="1700" kern="1200">
              <a:latin typeface="Calibri Light" panose="020F0302020204030204"/>
            </a:rPr>
            <a:t>,</a:t>
          </a:r>
          <a:r>
            <a:rPr lang="en-US" sz="1700" kern="1200"/>
            <a:t>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r>
            <a:rPr lang="en-US" sz="1700" kern="1200">
              <a:latin typeface="Calibri Light" panose="020F0302020204030204"/>
            </a:rPr>
            <a:t>The</a:t>
          </a:r>
          <a:r>
            <a:rPr lang="en-US" sz="1700" kern="1200"/>
            <a:t> goal of </a:t>
          </a:r>
          <a:r>
            <a:rPr lang="en-US" sz="1700" kern="1200">
              <a:latin typeface="Calibri Light" panose="020F0302020204030204"/>
            </a:rPr>
            <a:t>this</a:t>
          </a:r>
          <a:r>
            <a:rPr lang="en-US" sz="1700" kern="1200"/>
            <a:t> project is to</a:t>
          </a:r>
          <a:r>
            <a:rPr lang="en-US" sz="1700" kern="1200">
              <a:latin typeface="Calibri Light" panose="020F0302020204030204"/>
            </a:rPr>
            <a:t> train</a:t>
          </a:r>
          <a:r>
            <a:rPr lang="en-US" sz="1700" kern="1200"/>
            <a:t> a machine learning</a:t>
          </a:r>
          <a:r>
            <a:rPr lang="en-US" sz="1700" kern="1200">
              <a:latin typeface="Calibri Light" panose="020F0302020204030204"/>
            </a:rPr>
            <a:t> model</a:t>
          </a:r>
          <a:r>
            <a:rPr lang="en-US" sz="1700" kern="1200"/>
            <a:t> </a:t>
          </a:r>
          <a:r>
            <a:rPr lang="en-US" sz="1700" kern="1200">
              <a:latin typeface="Calibri Light" panose="020F0302020204030204"/>
            </a:rPr>
            <a:t>and use public information</a:t>
          </a:r>
          <a:r>
            <a:rPr lang="en-US" sz="1700" kern="1200"/>
            <a:t> to predict if the first stage will land successfully.</a:t>
          </a:r>
        </a:p>
      </dsp:txBody>
      <dsp:txXfrm>
        <a:off x="564387" y="1992576"/>
        <a:ext cx="4315781" cy="2358761"/>
      </dsp:txXfrm>
    </dsp:sp>
    <dsp:sp modelId="{14087370-271A-4369-A062-FCD37FFD8D1B}">
      <dsp:nvSpPr>
        <dsp:cNvPr id="0" name=""/>
        <dsp:cNvSpPr/>
      </dsp:nvSpPr>
      <dsp:spPr>
        <a:xfrm>
          <a:off x="5635430" y="0"/>
          <a:ext cx="1510523" cy="1237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04D05D-9F8B-4CA1-AC07-8AB895D3C4A6}">
      <dsp:nvSpPr>
        <dsp:cNvPr id="0" name=""/>
        <dsp:cNvSpPr/>
      </dsp:nvSpPr>
      <dsp:spPr>
        <a:xfrm>
          <a:off x="5635430" y="1390881"/>
          <a:ext cx="4315781" cy="530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Problems you want to find answers</a:t>
          </a:r>
        </a:p>
      </dsp:txBody>
      <dsp:txXfrm>
        <a:off x="5635430" y="1390881"/>
        <a:ext cx="4315781" cy="530392"/>
      </dsp:txXfrm>
    </dsp:sp>
    <dsp:sp modelId="{5167DDD1-79A9-46D4-BB8A-DFBFE81DCA6F}">
      <dsp:nvSpPr>
        <dsp:cNvPr id="0" name=""/>
        <dsp:cNvSpPr/>
      </dsp:nvSpPr>
      <dsp:spPr>
        <a:xfrm>
          <a:off x="5635430" y="1992576"/>
          <a:ext cx="4315781" cy="2358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What factors determine if the rocket will land successfully?</a:t>
          </a:r>
        </a:p>
        <a:p>
          <a:pPr marL="0" lvl="0" indent="0" algn="l" defTabSz="755650">
            <a:lnSpc>
              <a:spcPct val="90000"/>
            </a:lnSpc>
            <a:spcBef>
              <a:spcPct val="0"/>
            </a:spcBef>
            <a:spcAft>
              <a:spcPct val="35000"/>
            </a:spcAft>
            <a:buNone/>
          </a:pPr>
          <a:r>
            <a:rPr lang="en-US" sz="1700" kern="1200"/>
            <a:t>The interaction amongst various features that determine the success rate of a successful landing.</a:t>
          </a:r>
        </a:p>
        <a:p>
          <a:pPr marL="0" lvl="0" indent="0" algn="l" defTabSz="755650">
            <a:lnSpc>
              <a:spcPct val="90000"/>
            </a:lnSpc>
            <a:spcBef>
              <a:spcPct val="0"/>
            </a:spcBef>
            <a:spcAft>
              <a:spcPct val="35000"/>
            </a:spcAft>
            <a:buNone/>
          </a:pPr>
          <a:r>
            <a:rPr lang="en-US" sz="1700" kern="1200"/>
            <a:t>What operating conditions needs to be in place to ensure a successful landing program.</a:t>
          </a:r>
        </a:p>
      </dsp:txBody>
      <dsp:txXfrm>
        <a:off x="5635430" y="1992576"/>
        <a:ext cx="4315781" cy="23587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AEFCE-A59A-4909-AFA9-00428359DB4B}">
      <dsp:nvSpPr>
        <dsp:cNvPr id="0" name=""/>
        <dsp:cNvSpPr/>
      </dsp:nvSpPr>
      <dsp:spPr>
        <a:xfrm>
          <a:off x="0" y="5457"/>
          <a:ext cx="6714066" cy="715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00131E-28A3-4A8A-9A94-B44817F626EB}">
      <dsp:nvSpPr>
        <dsp:cNvPr id="0" name=""/>
        <dsp:cNvSpPr/>
      </dsp:nvSpPr>
      <dsp:spPr>
        <a:xfrm>
          <a:off x="216313" y="166352"/>
          <a:ext cx="393297" cy="3932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7BBE07-CF0E-4A95-AED6-856EE32C7181}">
      <dsp:nvSpPr>
        <dsp:cNvPr id="0" name=""/>
        <dsp:cNvSpPr/>
      </dsp:nvSpPr>
      <dsp:spPr>
        <a:xfrm>
          <a:off x="825925" y="5457"/>
          <a:ext cx="3021329" cy="7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0" tIns="75680" rIns="75680" bIns="75680" numCol="1" spcCol="1270" anchor="ctr" anchorCtr="0">
          <a:noAutofit/>
        </a:bodyPr>
        <a:lstStyle/>
        <a:p>
          <a:pPr marL="0" lvl="0" indent="0" algn="l" defTabSz="800100">
            <a:lnSpc>
              <a:spcPct val="100000"/>
            </a:lnSpc>
            <a:spcBef>
              <a:spcPct val="0"/>
            </a:spcBef>
            <a:spcAft>
              <a:spcPct val="35000"/>
            </a:spcAft>
            <a:buNone/>
          </a:pPr>
          <a:r>
            <a:rPr lang="en-US" sz="1800" kern="1200"/>
            <a:t>Data collection methodology:</a:t>
          </a:r>
        </a:p>
      </dsp:txBody>
      <dsp:txXfrm>
        <a:off x="825925" y="5457"/>
        <a:ext cx="3021329" cy="715086"/>
      </dsp:txXfrm>
    </dsp:sp>
    <dsp:sp modelId="{4485F838-C243-45F3-8447-84827EC99B52}">
      <dsp:nvSpPr>
        <dsp:cNvPr id="0" name=""/>
        <dsp:cNvSpPr/>
      </dsp:nvSpPr>
      <dsp:spPr>
        <a:xfrm>
          <a:off x="3847255" y="5457"/>
          <a:ext cx="2866003" cy="7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0" tIns="75680" rIns="75680" bIns="75680" numCol="1" spcCol="1270" anchor="ctr" anchorCtr="0">
          <a:noAutofit/>
        </a:bodyPr>
        <a:lstStyle/>
        <a:p>
          <a:pPr marL="0" lvl="0" indent="0" algn="l" defTabSz="488950">
            <a:lnSpc>
              <a:spcPct val="100000"/>
            </a:lnSpc>
            <a:spcBef>
              <a:spcPct val="0"/>
            </a:spcBef>
            <a:spcAft>
              <a:spcPct val="35000"/>
            </a:spcAft>
            <a:buNone/>
          </a:pPr>
          <a:r>
            <a:rPr lang="en-US" sz="1100" kern="1200"/>
            <a:t>Data was collected using SpaceX API and web scraping from Wikipedia. </a:t>
          </a:r>
        </a:p>
      </dsp:txBody>
      <dsp:txXfrm>
        <a:off x="3847255" y="5457"/>
        <a:ext cx="2866003" cy="715086"/>
      </dsp:txXfrm>
    </dsp:sp>
    <dsp:sp modelId="{536AD4B7-7940-421C-8A94-3EA7B8622DA5}">
      <dsp:nvSpPr>
        <dsp:cNvPr id="0" name=""/>
        <dsp:cNvSpPr/>
      </dsp:nvSpPr>
      <dsp:spPr>
        <a:xfrm>
          <a:off x="0" y="899316"/>
          <a:ext cx="6714066" cy="715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9B4D45-A925-4255-BA70-659E127A9EAC}">
      <dsp:nvSpPr>
        <dsp:cNvPr id="0" name=""/>
        <dsp:cNvSpPr/>
      </dsp:nvSpPr>
      <dsp:spPr>
        <a:xfrm>
          <a:off x="216313" y="1060210"/>
          <a:ext cx="393297" cy="3932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97073A-BCAF-423E-823A-B80AB4E90F00}">
      <dsp:nvSpPr>
        <dsp:cNvPr id="0" name=""/>
        <dsp:cNvSpPr/>
      </dsp:nvSpPr>
      <dsp:spPr>
        <a:xfrm>
          <a:off x="825925" y="899316"/>
          <a:ext cx="3021329" cy="7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0" tIns="75680" rIns="75680" bIns="75680" numCol="1" spcCol="1270" anchor="ctr" anchorCtr="0">
          <a:noAutofit/>
        </a:bodyPr>
        <a:lstStyle/>
        <a:p>
          <a:pPr marL="0" lvl="0" indent="0" algn="l" defTabSz="800100">
            <a:lnSpc>
              <a:spcPct val="100000"/>
            </a:lnSpc>
            <a:spcBef>
              <a:spcPct val="0"/>
            </a:spcBef>
            <a:spcAft>
              <a:spcPct val="35000"/>
            </a:spcAft>
            <a:buNone/>
          </a:pPr>
          <a:r>
            <a:rPr lang="en-US" sz="1800" kern="1200"/>
            <a:t>Perform data wrangling</a:t>
          </a:r>
        </a:p>
      </dsp:txBody>
      <dsp:txXfrm>
        <a:off x="825925" y="899316"/>
        <a:ext cx="3021329" cy="715086"/>
      </dsp:txXfrm>
    </dsp:sp>
    <dsp:sp modelId="{0564FBCD-CDF7-4D89-8D96-2E38D7F31B28}">
      <dsp:nvSpPr>
        <dsp:cNvPr id="0" name=""/>
        <dsp:cNvSpPr/>
      </dsp:nvSpPr>
      <dsp:spPr>
        <a:xfrm>
          <a:off x="3847255" y="899316"/>
          <a:ext cx="2866003" cy="7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0" tIns="75680" rIns="75680" bIns="75680" numCol="1" spcCol="1270" anchor="ctr" anchorCtr="0">
          <a:noAutofit/>
        </a:bodyPr>
        <a:lstStyle/>
        <a:p>
          <a:pPr marL="0" lvl="0" indent="0" algn="l" defTabSz="488950">
            <a:lnSpc>
              <a:spcPct val="100000"/>
            </a:lnSpc>
            <a:spcBef>
              <a:spcPct val="0"/>
            </a:spcBef>
            <a:spcAft>
              <a:spcPct val="35000"/>
            </a:spcAft>
            <a:buNone/>
          </a:pPr>
          <a:r>
            <a:rPr lang="en-US" sz="1100" kern="1200"/>
            <a:t>Clean the Data</a:t>
          </a:r>
        </a:p>
        <a:p>
          <a:pPr marL="0" lvl="0" indent="0" algn="l" defTabSz="488950">
            <a:lnSpc>
              <a:spcPct val="100000"/>
            </a:lnSpc>
            <a:spcBef>
              <a:spcPct val="0"/>
            </a:spcBef>
            <a:spcAft>
              <a:spcPct val="35000"/>
            </a:spcAft>
            <a:buNone/>
          </a:pPr>
          <a:r>
            <a:rPr lang="en-US" sz="1100" kern="1200"/>
            <a:t>Dealing with Missing Values</a:t>
          </a:r>
        </a:p>
        <a:p>
          <a:pPr marL="0" lvl="0" indent="0" algn="l" defTabSz="488950">
            <a:lnSpc>
              <a:spcPct val="100000"/>
            </a:lnSpc>
            <a:spcBef>
              <a:spcPct val="0"/>
            </a:spcBef>
            <a:spcAft>
              <a:spcPct val="35000"/>
            </a:spcAft>
            <a:buNone/>
          </a:pPr>
          <a:r>
            <a:rPr lang="en-US" sz="1100" kern="1200"/>
            <a:t>One-hot encoding was applied to categorical features</a:t>
          </a:r>
        </a:p>
      </dsp:txBody>
      <dsp:txXfrm>
        <a:off x="3847255" y="899316"/>
        <a:ext cx="2866003" cy="715086"/>
      </dsp:txXfrm>
    </dsp:sp>
    <dsp:sp modelId="{8EFFE6B2-88CA-4797-98C9-67DACB455220}">
      <dsp:nvSpPr>
        <dsp:cNvPr id="0" name=""/>
        <dsp:cNvSpPr/>
      </dsp:nvSpPr>
      <dsp:spPr>
        <a:xfrm>
          <a:off x="0" y="1793175"/>
          <a:ext cx="6714066" cy="715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81F8E-785C-4D18-B31C-2B2CD5051F9D}">
      <dsp:nvSpPr>
        <dsp:cNvPr id="0" name=""/>
        <dsp:cNvSpPr/>
      </dsp:nvSpPr>
      <dsp:spPr>
        <a:xfrm>
          <a:off x="216313" y="1954069"/>
          <a:ext cx="393297" cy="3932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B9BCBE-E2CD-46A5-9F12-726D2B0CD9E1}">
      <dsp:nvSpPr>
        <dsp:cNvPr id="0" name=""/>
        <dsp:cNvSpPr/>
      </dsp:nvSpPr>
      <dsp:spPr>
        <a:xfrm>
          <a:off x="825925" y="1793175"/>
          <a:ext cx="5887333" cy="7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0" tIns="75680" rIns="75680" bIns="75680" numCol="1" spcCol="1270" anchor="ctr" anchorCtr="0">
          <a:noAutofit/>
        </a:bodyPr>
        <a:lstStyle/>
        <a:p>
          <a:pPr marL="0" lvl="0" indent="0" algn="l" defTabSz="800100">
            <a:lnSpc>
              <a:spcPct val="100000"/>
            </a:lnSpc>
            <a:spcBef>
              <a:spcPct val="0"/>
            </a:spcBef>
            <a:spcAft>
              <a:spcPct val="35000"/>
            </a:spcAft>
            <a:buNone/>
          </a:pPr>
          <a:r>
            <a:rPr lang="en-US" sz="1800" kern="1200"/>
            <a:t>Perform exploratory data analysis (EDA) using visualization and SQL</a:t>
          </a:r>
        </a:p>
      </dsp:txBody>
      <dsp:txXfrm>
        <a:off x="825925" y="1793175"/>
        <a:ext cx="5887333" cy="715086"/>
      </dsp:txXfrm>
    </dsp:sp>
    <dsp:sp modelId="{5F73F089-2C3A-426B-BEAB-6535C31DA71D}">
      <dsp:nvSpPr>
        <dsp:cNvPr id="0" name=""/>
        <dsp:cNvSpPr/>
      </dsp:nvSpPr>
      <dsp:spPr>
        <a:xfrm>
          <a:off x="0" y="2687033"/>
          <a:ext cx="6714066" cy="715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BB611B-C921-43B1-828F-7DB4F0111AC5}">
      <dsp:nvSpPr>
        <dsp:cNvPr id="0" name=""/>
        <dsp:cNvSpPr/>
      </dsp:nvSpPr>
      <dsp:spPr>
        <a:xfrm>
          <a:off x="216313" y="2847928"/>
          <a:ext cx="393297" cy="3932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B6AC73-AAC3-4987-A064-51B31996BA17}">
      <dsp:nvSpPr>
        <dsp:cNvPr id="0" name=""/>
        <dsp:cNvSpPr/>
      </dsp:nvSpPr>
      <dsp:spPr>
        <a:xfrm>
          <a:off x="825925" y="2687033"/>
          <a:ext cx="5887333" cy="7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0" tIns="75680" rIns="75680" bIns="75680" numCol="1" spcCol="1270" anchor="ctr" anchorCtr="0">
          <a:noAutofit/>
        </a:bodyPr>
        <a:lstStyle/>
        <a:p>
          <a:pPr marL="0" lvl="0" indent="0" algn="l" defTabSz="800100">
            <a:lnSpc>
              <a:spcPct val="100000"/>
            </a:lnSpc>
            <a:spcBef>
              <a:spcPct val="0"/>
            </a:spcBef>
            <a:spcAft>
              <a:spcPct val="35000"/>
            </a:spcAft>
            <a:buNone/>
          </a:pPr>
          <a:r>
            <a:rPr lang="en-US" sz="1800" kern="1200"/>
            <a:t>Perform interactive visual analytics using Folium and </a:t>
          </a:r>
          <a:r>
            <a:rPr lang="en-US" sz="1800" kern="1200" err="1"/>
            <a:t>Plotly</a:t>
          </a:r>
          <a:r>
            <a:rPr lang="en-US" sz="1800" kern="1200"/>
            <a:t> Dash</a:t>
          </a:r>
        </a:p>
      </dsp:txBody>
      <dsp:txXfrm>
        <a:off x="825925" y="2687033"/>
        <a:ext cx="5887333" cy="715086"/>
      </dsp:txXfrm>
    </dsp:sp>
    <dsp:sp modelId="{7B29035A-BB41-4F05-9FFB-CA94E7AAC070}">
      <dsp:nvSpPr>
        <dsp:cNvPr id="0" name=""/>
        <dsp:cNvSpPr/>
      </dsp:nvSpPr>
      <dsp:spPr>
        <a:xfrm>
          <a:off x="0" y="3580892"/>
          <a:ext cx="6714066" cy="7150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4F0B33-E867-4D4E-8F69-B5B1E2AEEF25}">
      <dsp:nvSpPr>
        <dsp:cNvPr id="0" name=""/>
        <dsp:cNvSpPr/>
      </dsp:nvSpPr>
      <dsp:spPr>
        <a:xfrm>
          <a:off x="216313" y="3741787"/>
          <a:ext cx="393297" cy="3932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275F64-04F6-420E-8E4D-5DD255D24FFB}">
      <dsp:nvSpPr>
        <dsp:cNvPr id="0" name=""/>
        <dsp:cNvSpPr/>
      </dsp:nvSpPr>
      <dsp:spPr>
        <a:xfrm>
          <a:off x="825925" y="3580892"/>
          <a:ext cx="3021329" cy="7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0" tIns="75680" rIns="75680" bIns="75680" numCol="1" spcCol="1270" anchor="ctr" anchorCtr="0">
          <a:noAutofit/>
        </a:bodyPr>
        <a:lstStyle/>
        <a:p>
          <a:pPr marL="0" lvl="0" indent="0" algn="l" defTabSz="800100">
            <a:lnSpc>
              <a:spcPct val="100000"/>
            </a:lnSpc>
            <a:spcBef>
              <a:spcPct val="0"/>
            </a:spcBef>
            <a:spcAft>
              <a:spcPct val="35000"/>
            </a:spcAft>
            <a:buNone/>
          </a:pPr>
          <a:r>
            <a:rPr lang="en-US" sz="1800" kern="1200"/>
            <a:t>Perform predictive analysis using classification models</a:t>
          </a:r>
        </a:p>
      </dsp:txBody>
      <dsp:txXfrm>
        <a:off x="825925" y="3580892"/>
        <a:ext cx="3021329" cy="715086"/>
      </dsp:txXfrm>
    </dsp:sp>
    <dsp:sp modelId="{5AEAD4AC-83C4-4718-963E-1BB0010FAA93}">
      <dsp:nvSpPr>
        <dsp:cNvPr id="0" name=""/>
        <dsp:cNvSpPr/>
      </dsp:nvSpPr>
      <dsp:spPr>
        <a:xfrm>
          <a:off x="3847255" y="3580892"/>
          <a:ext cx="2866003" cy="715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80" tIns="75680" rIns="75680" bIns="75680" numCol="1" spcCol="1270" anchor="ctr" anchorCtr="0">
          <a:noAutofit/>
        </a:bodyPr>
        <a:lstStyle/>
        <a:p>
          <a:pPr marL="0" lvl="0" indent="0" algn="l" defTabSz="488950">
            <a:lnSpc>
              <a:spcPct val="100000"/>
            </a:lnSpc>
            <a:spcBef>
              <a:spcPct val="0"/>
            </a:spcBef>
            <a:spcAft>
              <a:spcPct val="35000"/>
            </a:spcAft>
            <a:buNone/>
          </a:pPr>
          <a:r>
            <a:rPr lang="en-US" sz="1100" kern="1200"/>
            <a:t>Build, tune, evaluate classification models</a:t>
          </a:r>
        </a:p>
      </dsp:txBody>
      <dsp:txXfrm>
        <a:off x="3847255" y="3580892"/>
        <a:ext cx="2866003" cy="7150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12308-D9DE-4C07-A5AA-A9015D7D7519}">
      <dsp:nvSpPr>
        <dsp:cNvPr id="0" name=""/>
        <dsp:cNvSpPr/>
      </dsp:nvSpPr>
      <dsp:spPr>
        <a:xfrm>
          <a:off x="1868" y="746211"/>
          <a:ext cx="1739365" cy="521809"/>
        </a:xfrm>
        <a:prstGeom prst="chevron">
          <a:avLst>
            <a:gd name="adj" fmla="val 3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4429" tIns="64429" rIns="64429" bIns="64429" numCol="1" spcCol="1270" anchor="ctr" anchorCtr="0">
          <a:noAutofit/>
        </a:bodyPr>
        <a:lstStyle/>
        <a:p>
          <a:pPr marL="0" lvl="0" indent="0" algn="ctr" defTabSz="622300" rtl="0">
            <a:lnSpc>
              <a:spcPct val="90000"/>
            </a:lnSpc>
            <a:spcBef>
              <a:spcPct val="0"/>
            </a:spcBef>
            <a:spcAft>
              <a:spcPct val="35000"/>
            </a:spcAft>
            <a:buNone/>
          </a:pPr>
          <a:r>
            <a:rPr lang="en-US" sz="1400" kern="1200"/>
            <a:t>request and parse data</a:t>
          </a:r>
          <a:endParaRPr lang="en-US" sz="1400" kern="1200">
            <a:latin typeface="Calibri Light" panose="020F0302020204030204"/>
          </a:endParaRPr>
        </a:p>
      </dsp:txBody>
      <dsp:txXfrm>
        <a:off x="158411" y="746211"/>
        <a:ext cx="1426279" cy="521809"/>
      </dsp:txXfrm>
    </dsp:sp>
    <dsp:sp modelId="{9D07E61C-2E4F-45ED-A870-9777A95180F0}">
      <dsp:nvSpPr>
        <dsp:cNvPr id="0" name=""/>
        <dsp:cNvSpPr/>
      </dsp:nvSpPr>
      <dsp:spPr>
        <a:xfrm>
          <a:off x="1868" y="1268021"/>
          <a:ext cx="1582822" cy="171682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078" tIns="125078" rIns="125078" bIns="250156" numCol="1" spcCol="1270" anchor="t" anchorCtr="0">
          <a:noAutofit/>
        </a:bodyPr>
        <a:lstStyle/>
        <a:p>
          <a:pPr marL="0" lvl="0" indent="0" algn="l" defTabSz="488950">
            <a:lnSpc>
              <a:spcPct val="90000"/>
            </a:lnSpc>
            <a:spcBef>
              <a:spcPct val="0"/>
            </a:spcBef>
            <a:spcAft>
              <a:spcPct val="35000"/>
            </a:spcAft>
            <a:buNone/>
          </a:pPr>
          <a:r>
            <a:rPr lang="fr-FR" sz="1100" kern="1200"/>
            <a:t>response = requests.get(static_json_url)</a:t>
          </a:r>
        </a:p>
        <a:p>
          <a:pPr marL="0" lvl="0" indent="0" algn="l" defTabSz="488950">
            <a:lnSpc>
              <a:spcPct val="90000"/>
            </a:lnSpc>
            <a:spcBef>
              <a:spcPct val="0"/>
            </a:spcBef>
            <a:spcAft>
              <a:spcPct val="35000"/>
            </a:spcAft>
            <a:buNone/>
          </a:pPr>
          <a:r>
            <a:rPr lang="fr-FR" sz="1100" kern="1200" err="1"/>
            <a:t>results</a:t>
          </a:r>
          <a:r>
            <a:rPr lang="fr-FR" sz="1100" kern="1200"/>
            <a:t>=</a:t>
          </a:r>
          <a:r>
            <a:rPr lang="fr-FR" sz="1100" kern="1200" err="1"/>
            <a:t>json.loads</a:t>
          </a:r>
          <a:r>
            <a:rPr lang="fr-FR" sz="1100" kern="1200"/>
            <a:t>(</a:t>
          </a:r>
          <a:r>
            <a:rPr lang="fr-FR" sz="1100" kern="1200" err="1"/>
            <a:t>response.text</a:t>
          </a:r>
          <a:r>
            <a:rPr lang="fr-FR" sz="1100" kern="1200"/>
            <a:t>)</a:t>
          </a:r>
        </a:p>
        <a:p>
          <a:pPr marL="0" lvl="0" indent="0" algn="l" defTabSz="488950">
            <a:lnSpc>
              <a:spcPct val="90000"/>
            </a:lnSpc>
            <a:spcBef>
              <a:spcPct val="0"/>
            </a:spcBef>
            <a:spcAft>
              <a:spcPct val="35000"/>
            </a:spcAft>
            <a:buNone/>
          </a:pPr>
          <a:r>
            <a:rPr lang="fr-FR" sz="1100" kern="1200"/>
            <a:t>data=</a:t>
          </a:r>
          <a:r>
            <a:rPr lang="fr-FR" sz="1100" kern="1200" err="1"/>
            <a:t>pd.json_normalize</a:t>
          </a:r>
          <a:r>
            <a:rPr lang="fr-FR" sz="1100" kern="1200"/>
            <a:t>(</a:t>
          </a:r>
          <a:r>
            <a:rPr lang="fr-FR" sz="1100" kern="1200" err="1"/>
            <a:t>results</a:t>
          </a:r>
          <a:r>
            <a:rPr lang="fr-FR" sz="1100" kern="1200"/>
            <a:t>)</a:t>
          </a:r>
        </a:p>
      </dsp:txBody>
      <dsp:txXfrm>
        <a:off x="1868" y="1268021"/>
        <a:ext cx="1582822" cy="1716825"/>
      </dsp:txXfrm>
    </dsp:sp>
    <dsp:sp modelId="{D726612D-132B-4B17-BC52-8A51576535CE}">
      <dsp:nvSpPr>
        <dsp:cNvPr id="0" name=""/>
        <dsp:cNvSpPr/>
      </dsp:nvSpPr>
      <dsp:spPr>
        <a:xfrm>
          <a:off x="1715383" y="746211"/>
          <a:ext cx="1739365" cy="521809"/>
        </a:xfrm>
        <a:prstGeom prst="chevron">
          <a:avLst>
            <a:gd name="adj" fmla="val 3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4429" tIns="64429" rIns="64429" bIns="64429" numCol="1" spcCol="1270" anchor="ctr" anchorCtr="0">
          <a:noAutofit/>
        </a:bodyPr>
        <a:lstStyle/>
        <a:p>
          <a:pPr marL="0" lvl="0" indent="0" algn="ctr" defTabSz="622300" rtl="0">
            <a:lnSpc>
              <a:spcPct val="90000"/>
            </a:lnSpc>
            <a:spcBef>
              <a:spcPct val="0"/>
            </a:spcBef>
            <a:spcAft>
              <a:spcPct val="35000"/>
            </a:spcAft>
            <a:buNone/>
          </a:pPr>
          <a:r>
            <a:rPr lang="en-US" sz="1400" kern="1200"/>
            <a:t>filter the data</a:t>
          </a:r>
          <a:endParaRPr lang="fr-FR" sz="1400" kern="1200"/>
        </a:p>
      </dsp:txBody>
      <dsp:txXfrm>
        <a:off x="1871926" y="746211"/>
        <a:ext cx="1426279" cy="521809"/>
      </dsp:txXfrm>
    </dsp:sp>
    <dsp:sp modelId="{B535E944-1375-42F3-BC71-3EFC29D9C9D3}">
      <dsp:nvSpPr>
        <dsp:cNvPr id="0" name=""/>
        <dsp:cNvSpPr/>
      </dsp:nvSpPr>
      <dsp:spPr>
        <a:xfrm>
          <a:off x="1715383" y="1268021"/>
          <a:ext cx="1582822" cy="171682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078" tIns="125078" rIns="125078" bIns="250156" numCol="1" spcCol="1270" anchor="t" anchorCtr="0">
          <a:noAutofit/>
        </a:bodyPr>
        <a:lstStyle/>
        <a:p>
          <a:pPr marL="0" lvl="0" indent="0" algn="l" defTabSz="488950" rtl="0">
            <a:lnSpc>
              <a:spcPct val="90000"/>
            </a:lnSpc>
            <a:spcBef>
              <a:spcPct val="0"/>
            </a:spcBef>
            <a:spcAft>
              <a:spcPct val="35000"/>
            </a:spcAft>
            <a:buNone/>
          </a:pPr>
          <a:r>
            <a:rPr lang="fr-FR" sz="1100" kern="1200"/>
            <a:t>data_falcon9=data_2.loc[data_2["</a:t>
          </a:r>
          <a:r>
            <a:rPr lang="fr-FR" sz="1100" kern="1200" err="1"/>
            <a:t>BoosterVersion</a:t>
          </a:r>
          <a:r>
            <a:rPr lang="fr-FR" sz="1100" kern="1200"/>
            <a:t>"]=='Falcon 9']</a:t>
          </a:r>
        </a:p>
      </dsp:txBody>
      <dsp:txXfrm>
        <a:off x="1715383" y="1268021"/>
        <a:ext cx="1582822" cy="1716825"/>
      </dsp:txXfrm>
    </dsp:sp>
    <dsp:sp modelId="{B6A429BE-103D-45EF-9A8A-1DCFC8A7AB46}">
      <dsp:nvSpPr>
        <dsp:cNvPr id="0" name=""/>
        <dsp:cNvSpPr/>
      </dsp:nvSpPr>
      <dsp:spPr>
        <a:xfrm>
          <a:off x="3428898" y="746211"/>
          <a:ext cx="1739365" cy="521809"/>
        </a:xfrm>
        <a:prstGeom prst="chevron">
          <a:avLst>
            <a:gd name="adj" fmla="val 3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4429" tIns="64429" rIns="64429" bIns="6442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cs typeface="Arial"/>
            </a:rPr>
            <a:t>Dealing with missing values</a:t>
          </a:r>
          <a:endParaRPr lang="fr-FR" sz="1400" kern="1200">
            <a:latin typeface="Calibri Light" panose="020F0302020204030204"/>
          </a:endParaRPr>
        </a:p>
      </dsp:txBody>
      <dsp:txXfrm>
        <a:off x="3585441" y="746211"/>
        <a:ext cx="1426279" cy="521809"/>
      </dsp:txXfrm>
    </dsp:sp>
    <dsp:sp modelId="{A661332E-E28A-4CE3-8377-0F58E669910F}">
      <dsp:nvSpPr>
        <dsp:cNvPr id="0" name=""/>
        <dsp:cNvSpPr/>
      </dsp:nvSpPr>
      <dsp:spPr>
        <a:xfrm>
          <a:off x="3428898" y="1268021"/>
          <a:ext cx="1582822" cy="1716825"/>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078" tIns="125078" rIns="125078" bIns="250156" numCol="1" spcCol="1270" anchor="t" anchorCtr="0">
          <a:noAutofit/>
        </a:bodyPr>
        <a:lstStyle/>
        <a:p>
          <a:pPr marL="0" lvl="0" indent="0" algn="l" defTabSz="488950">
            <a:lnSpc>
              <a:spcPct val="90000"/>
            </a:lnSpc>
            <a:spcBef>
              <a:spcPct val="0"/>
            </a:spcBef>
            <a:spcAft>
              <a:spcPct val="35000"/>
            </a:spcAft>
            <a:buNone/>
          </a:pPr>
          <a:r>
            <a:rPr lang="fr-FR" sz="1100" kern="1200">
              <a:latin typeface="Calibri Light" panose="020F0302020204030204"/>
            </a:rPr>
            <a:t>meanp=data_falcon9["PayloadMass"].mean()</a:t>
          </a:r>
        </a:p>
        <a:p>
          <a:pPr marL="0" lvl="0" indent="0" algn="l" defTabSz="488950">
            <a:lnSpc>
              <a:spcPct val="90000"/>
            </a:lnSpc>
            <a:spcBef>
              <a:spcPct val="0"/>
            </a:spcBef>
            <a:spcAft>
              <a:spcPct val="35000"/>
            </a:spcAft>
            <a:buNone/>
          </a:pPr>
          <a:r>
            <a:rPr lang="fr-FR" sz="1100" kern="1200"/>
            <a:t>data_falcon9["PayloadMass"].replace(to_replace = np.nan, value =meanp,inplace=True)</a:t>
          </a:r>
        </a:p>
      </dsp:txBody>
      <dsp:txXfrm>
        <a:off x="3428898" y="1268021"/>
        <a:ext cx="1582822" cy="17168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12308-D9DE-4C07-A5AA-A9015D7D7519}">
      <dsp:nvSpPr>
        <dsp:cNvPr id="0" name=""/>
        <dsp:cNvSpPr/>
      </dsp:nvSpPr>
      <dsp:spPr>
        <a:xfrm>
          <a:off x="2921" y="820973"/>
          <a:ext cx="2681595" cy="804478"/>
        </a:xfrm>
        <a:prstGeom prst="chevron">
          <a:avLst>
            <a:gd name="adj" fmla="val 3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331" tIns="99331" rIns="99331" bIns="99331"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Request HTML page</a:t>
          </a:r>
          <a:r>
            <a:rPr lang="en-US" sz="1400" kern="1200" dirty="0"/>
            <a:t> and</a:t>
          </a:r>
          <a:r>
            <a:rPr lang="en-US" sz="1400" kern="1200" dirty="0">
              <a:latin typeface="Calibri Light" panose="020F0302020204030204"/>
            </a:rPr>
            <a:t> create </a:t>
          </a:r>
          <a:r>
            <a:rPr lang="en-US" sz="1400" kern="1200" dirty="0" err="1">
              <a:latin typeface="Calibri Light" panose="020F0302020204030204"/>
            </a:rPr>
            <a:t>BeautifulSoup</a:t>
          </a:r>
          <a:r>
            <a:rPr lang="en-US" sz="1400" kern="1200" dirty="0"/>
            <a:t> </a:t>
          </a:r>
          <a:r>
            <a:rPr lang="en-US" sz="1400" kern="1200" dirty="0">
              <a:latin typeface="Calibri Light" panose="020F0302020204030204"/>
            </a:rPr>
            <a:t>object</a:t>
          </a:r>
        </a:p>
      </dsp:txBody>
      <dsp:txXfrm>
        <a:off x="244264" y="820973"/>
        <a:ext cx="2198909" cy="804478"/>
      </dsp:txXfrm>
    </dsp:sp>
    <dsp:sp modelId="{9D07E61C-2E4F-45ED-A870-9777A95180F0}">
      <dsp:nvSpPr>
        <dsp:cNvPr id="0" name=""/>
        <dsp:cNvSpPr/>
      </dsp:nvSpPr>
      <dsp:spPr>
        <a:xfrm>
          <a:off x="2921" y="1625452"/>
          <a:ext cx="2440252" cy="165844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834" tIns="192834" rIns="192834" bIns="385668" numCol="1" spcCol="1270" anchor="t" anchorCtr="0">
          <a:noAutofit/>
        </a:bodyPr>
        <a:lstStyle/>
        <a:p>
          <a:pPr marL="0" lvl="0" indent="0" algn="l" defTabSz="488950">
            <a:lnSpc>
              <a:spcPct val="90000"/>
            </a:lnSpc>
            <a:spcBef>
              <a:spcPct val="0"/>
            </a:spcBef>
            <a:spcAft>
              <a:spcPct val="35000"/>
            </a:spcAft>
            <a:buNone/>
          </a:pPr>
          <a:r>
            <a:rPr lang="fr-FR" sz="1100" kern="1200" dirty="0" err="1"/>
            <a:t>response</a:t>
          </a:r>
          <a:r>
            <a:rPr lang="fr-FR" sz="1100" kern="1200" dirty="0"/>
            <a:t> = </a:t>
          </a:r>
          <a:r>
            <a:rPr lang="fr-FR" sz="1100" kern="1200" dirty="0" err="1"/>
            <a:t>requests.get</a:t>
          </a:r>
          <a:r>
            <a:rPr lang="fr-FR" sz="1100" kern="1200" dirty="0"/>
            <a:t>(</a:t>
          </a:r>
          <a:r>
            <a:rPr lang="fr-FR" sz="1100" kern="1200" dirty="0" err="1"/>
            <a:t>static_url</a:t>
          </a:r>
          <a:r>
            <a:rPr lang="fr-FR" sz="1100" kern="1200" dirty="0"/>
            <a:t>)</a:t>
          </a:r>
        </a:p>
        <a:p>
          <a:pPr marL="0" lvl="0" indent="0" algn="l" defTabSz="488950">
            <a:lnSpc>
              <a:spcPct val="90000"/>
            </a:lnSpc>
            <a:spcBef>
              <a:spcPct val="0"/>
            </a:spcBef>
            <a:spcAft>
              <a:spcPct val="35000"/>
            </a:spcAft>
            <a:buNone/>
          </a:pPr>
          <a:r>
            <a:rPr lang="fr-FR" sz="1100" kern="1200" dirty="0"/>
            <a:t>soup=BeautifulSoup(response.text,"html.parser")</a:t>
          </a:r>
        </a:p>
      </dsp:txBody>
      <dsp:txXfrm>
        <a:off x="2921" y="1625452"/>
        <a:ext cx="2440252" cy="1658442"/>
      </dsp:txXfrm>
    </dsp:sp>
    <dsp:sp modelId="{FF1F499A-1463-46BF-B0B7-773875957946}">
      <dsp:nvSpPr>
        <dsp:cNvPr id="0" name=""/>
        <dsp:cNvSpPr/>
      </dsp:nvSpPr>
      <dsp:spPr>
        <a:xfrm>
          <a:off x="2657805" y="820973"/>
          <a:ext cx="2681595" cy="804478"/>
        </a:xfrm>
        <a:prstGeom prst="chevron">
          <a:avLst>
            <a:gd name="adj" fmla="val 3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331" tIns="99331" rIns="99331" bIns="99331"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Calibri Light" panose="020F0302020204030204"/>
            </a:rPr>
            <a:t>Extract launch HTML tables and create </a:t>
          </a:r>
          <a:r>
            <a:rPr lang="en-US" sz="1400" b="1" kern="1200" dirty="0" err="1">
              <a:latin typeface="Calibri Light" panose="020F0302020204030204"/>
            </a:rPr>
            <a:t>dataframe</a:t>
          </a:r>
          <a:r>
            <a:rPr lang="en-US" sz="1400" b="1" kern="1200" dirty="0">
              <a:latin typeface="Calibri Light" panose="020F0302020204030204"/>
            </a:rPr>
            <a:t> by parsing the tables</a:t>
          </a:r>
        </a:p>
      </dsp:txBody>
      <dsp:txXfrm>
        <a:off x="2899148" y="820973"/>
        <a:ext cx="2198909" cy="804478"/>
      </dsp:txXfrm>
    </dsp:sp>
    <dsp:sp modelId="{706BEAC0-7687-47A8-B67F-CFE2AA8A464B}">
      <dsp:nvSpPr>
        <dsp:cNvPr id="0" name=""/>
        <dsp:cNvSpPr/>
      </dsp:nvSpPr>
      <dsp:spPr>
        <a:xfrm>
          <a:off x="2657805" y="1625452"/>
          <a:ext cx="2440252" cy="1658442"/>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834" tIns="192834" rIns="192834" bIns="385668" numCol="1" spcCol="1270" anchor="t" anchorCtr="0">
          <a:noAutofit/>
        </a:bodyPr>
        <a:lstStyle/>
        <a:p>
          <a:pPr marL="0" lvl="0" indent="0" algn="l" defTabSz="488950">
            <a:lnSpc>
              <a:spcPct val="90000"/>
            </a:lnSpc>
            <a:spcBef>
              <a:spcPct val="0"/>
            </a:spcBef>
            <a:spcAft>
              <a:spcPct val="35000"/>
            </a:spcAft>
            <a:buNone/>
          </a:pPr>
          <a:r>
            <a:rPr lang="fr-FR" sz="1100" kern="1200" dirty="0" err="1"/>
            <a:t>html_tables</a:t>
          </a:r>
          <a:r>
            <a:rPr lang="fr-FR" sz="1100" kern="1200" dirty="0"/>
            <a:t>=</a:t>
          </a:r>
          <a:r>
            <a:rPr lang="fr-FR" sz="1100" kern="1200" dirty="0" err="1"/>
            <a:t>soup.find_all</a:t>
          </a:r>
          <a:r>
            <a:rPr lang="fr-FR" sz="1100" kern="1200" dirty="0"/>
            <a:t>('table')</a:t>
          </a:r>
        </a:p>
        <a:p>
          <a:pPr marL="0" lvl="0" indent="0" algn="l" defTabSz="488950" rtl="0">
            <a:lnSpc>
              <a:spcPct val="90000"/>
            </a:lnSpc>
            <a:spcBef>
              <a:spcPct val="0"/>
            </a:spcBef>
            <a:spcAft>
              <a:spcPct val="35000"/>
            </a:spcAft>
            <a:buNone/>
          </a:pPr>
          <a:r>
            <a:rPr lang="fr-FR" sz="1100" kern="1200" dirty="0"/>
            <a:t>first_launch_table = html_tables[2]</a:t>
          </a:r>
          <a:endParaRPr lang="fr-FR" sz="1100" kern="1200" dirty="0">
            <a:latin typeface="Calibri Light"/>
            <a:cs typeface="Calibri Light"/>
          </a:endParaRPr>
        </a:p>
      </dsp:txBody>
      <dsp:txXfrm>
        <a:off x="2657805" y="1625452"/>
        <a:ext cx="2440252" cy="16584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840EC-0934-41E2-9B7C-B11701F8EFAA}">
      <dsp:nvSpPr>
        <dsp:cNvPr id="0" name=""/>
        <dsp:cNvSpPr/>
      </dsp:nvSpPr>
      <dsp:spPr>
        <a:xfrm>
          <a:off x="0" y="0"/>
          <a:ext cx="4864875"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160EF37-1B6C-4465-A1EE-649E01DB072B}">
      <dsp:nvSpPr>
        <dsp:cNvPr id="0" name=""/>
        <dsp:cNvSpPr/>
      </dsp:nvSpPr>
      <dsp:spPr>
        <a:xfrm>
          <a:off x="0" y="0"/>
          <a:ext cx="4864875" cy="96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latin typeface="Calibri"/>
              <a:cs typeface="Calibri"/>
            </a:rPr>
            <a:t>We calculated the number of launches at each </a:t>
          </a:r>
          <a:r>
            <a:rPr lang="en-US" sz="1900" kern="1200" dirty="0">
              <a:latin typeface="Calibri Light"/>
              <a:cs typeface="Calibri Light"/>
            </a:rPr>
            <a:t>site   </a:t>
          </a:r>
          <a:endParaRPr lang="en-US" sz="1900" kern="1200" dirty="0">
            <a:latin typeface="Calibri"/>
            <a:cs typeface="Calibri"/>
          </a:endParaRPr>
        </a:p>
      </dsp:txBody>
      <dsp:txXfrm>
        <a:off x="0" y="0"/>
        <a:ext cx="4864875" cy="962681"/>
      </dsp:txXfrm>
    </dsp:sp>
    <dsp:sp modelId="{B36C18BE-2E75-4F83-8E76-6845AB68D515}">
      <dsp:nvSpPr>
        <dsp:cNvPr id="0" name=""/>
        <dsp:cNvSpPr/>
      </dsp:nvSpPr>
      <dsp:spPr>
        <a:xfrm>
          <a:off x="0" y="962680"/>
          <a:ext cx="4864875"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2649463-00EA-4C4D-8388-20C0CE147B9D}">
      <dsp:nvSpPr>
        <dsp:cNvPr id="0" name=""/>
        <dsp:cNvSpPr/>
      </dsp:nvSpPr>
      <dsp:spPr>
        <a:xfrm>
          <a:off x="0" y="962681"/>
          <a:ext cx="4864875" cy="96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t>We calculated</a:t>
          </a:r>
          <a:r>
            <a:rPr lang="en-US" sz="1900" kern="1200" dirty="0">
              <a:latin typeface="Calibri Light" panose="020F0302020204030204"/>
            </a:rPr>
            <a:t> </a:t>
          </a:r>
          <a:r>
            <a:rPr lang="en-US" sz="1900" kern="1200" dirty="0"/>
            <a:t> the number and occurrence of each orbits</a:t>
          </a:r>
        </a:p>
      </dsp:txBody>
      <dsp:txXfrm>
        <a:off x="0" y="962681"/>
        <a:ext cx="4864875" cy="962681"/>
      </dsp:txXfrm>
    </dsp:sp>
    <dsp:sp modelId="{65CAC302-0E30-4146-A8C3-8F21A192500B}">
      <dsp:nvSpPr>
        <dsp:cNvPr id="0" name=""/>
        <dsp:cNvSpPr/>
      </dsp:nvSpPr>
      <dsp:spPr>
        <a:xfrm>
          <a:off x="0" y="1925361"/>
          <a:ext cx="4864875"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2D8A643-42E5-4A55-8CED-63063621926A}">
      <dsp:nvSpPr>
        <dsp:cNvPr id="0" name=""/>
        <dsp:cNvSpPr/>
      </dsp:nvSpPr>
      <dsp:spPr>
        <a:xfrm>
          <a:off x="0" y="1925362"/>
          <a:ext cx="4864875" cy="96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latin typeface="Calibri"/>
              <a:cs typeface="Calibri"/>
            </a:rPr>
            <a:t>We calculated  the number and occurrence of mission outcome of the orbits</a:t>
          </a:r>
        </a:p>
      </dsp:txBody>
      <dsp:txXfrm>
        <a:off x="0" y="1925362"/>
        <a:ext cx="4864875" cy="962681"/>
      </dsp:txXfrm>
    </dsp:sp>
    <dsp:sp modelId="{91C9FC61-EF13-489E-8E27-91A0A5E97051}">
      <dsp:nvSpPr>
        <dsp:cNvPr id="0" name=""/>
        <dsp:cNvSpPr/>
      </dsp:nvSpPr>
      <dsp:spPr>
        <a:xfrm>
          <a:off x="0" y="2888042"/>
          <a:ext cx="4864875"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A9F93D5-A586-4C08-9D4F-4DCC0FC9B81E}">
      <dsp:nvSpPr>
        <dsp:cNvPr id="0" name=""/>
        <dsp:cNvSpPr/>
      </dsp:nvSpPr>
      <dsp:spPr>
        <a:xfrm>
          <a:off x="0" y="2888043"/>
          <a:ext cx="4864875" cy="962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We created landing outcome label from outcome column and exported the results to csv.</a:t>
          </a:r>
        </a:p>
      </dsp:txBody>
      <dsp:txXfrm>
        <a:off x="0" y="2888043"/>
        <a:ext cx="4864875" cy="9626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B58CE-0886-4322-BDC7-8F53E7CD2014}">
      <dsp:nvSpPr>
        <dsp:cNvPr id="0" name=""/>
        <dsp:cNvSpPr/>
      </dsp:nvSpPr>
      <dsp:spPr>
        <a:xfrm>
          <a:off x="4219" y="424192"/>
          <a:ext cx="844593" cy="844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D82A6A-62C4-4C24-84F7-33FF07D482AF}">
      <dsp:nvSpPr>
        <dsp:cNvPr id="0" name=""/>
        <dsp:cNvSpPr/>
      </dsp:nvSpPr>
      <dsp:spPr>
        <a:xfrm>
          <a:off x="4219" y="1401896"/>
          <a:ext cx="2413125" cy="131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We marked all launch sites, and added map objects such as markers, circles, lines to mark the success or failure of launches for each site on the folium map.</a:t>
          </a:r>
        </a:p>
      </dsp:txBody>
      <dsp:txXfrm>
        <a:off x="4219" y="1401896"/>
        <a:ext cx="2413125" cy="1312136"/>
      </dsp:txXfrm>
    </dsp:sp>
    <dsp:sp modelId="{1966539A-A1EA-4753-A6AC-AF175D7A7D91}">
      <dsp:nvSpPr>
        <dsp:cNvPr id="0" name=""/>
        <dsp:cNvSpPr/>
      </dsp:nvSpPr>
      <dsp:spPr>
        <a:xfrm>
          <a:off x="4219" y="2775945"/>
          <a:ext cx="2413125" cy="743851"/>
        </a:xfrm>
        <a:prstGeom prst="rect">
          <a:avLst/>
        </a:prstGeom>
        <a:noFill/>
        <a:ln>
          <a:noFill/>
        </a:ln>
        <a:effectLst/>
      </dsp:spPr>
      <dsp:style>
        <a:lnRef idx="0">
          <a:scrgbClr r="0" g="0" b="0"/>
        </a:lnRef>
        <a:fillRef idx="0">
          <a:scrgbClr r="0" g="0" b="0"/>
        </a:fillRef>
        <a:effectRef idx="0">
          <a:scrgbClr r="0" g="0" b="0"/>
        </a:effectRef>
        <a:fontRef idx="minor"/>
      </dsp:style>
    </dsp:sp>
    <dsp:sp modelId="{364233B2-0CCE-442D-82BE-B3805A7513E4}">
      <dsp:nvSpPr>
        <dsp:cNvPr id="0" name=""/>
        <dsp:cNvSpPr/>
      </dsp:nvSpPr>
      <dsp:spPr>
        <a:xfrm>
          <a:off x="2839641" y="424192"/>
          <a:ext cx="844593" cy="844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6C44C1-D6E9-4F18-BC4F-6716B93E8AF7}">
      <dsp:nvSpPr>
        <dsp:cNvPr id="0" name=""/>
        <dsp:cNvSpPr/>
      </dsp:nvSpPr>
      <dsp:spPr>
        <a:xfrm>
          <a:off x="2839641" y="1401896"/>
          <a:ext cx="2413125" cy="131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We assigned the feature launch outcomes (failure or success) to class 0 and 1.i.e., 0 for failure, and 1 for success.</a:t>
          </a:r>
        </a:p>
      </dsp:txBody>
      <dsp:txXfrm>
        <a:off x="2839641" y="1401896"/>
        <a:ext cx="2413125" cy="1312136"/>
      </dsp:txXfrm>
    </dsp:sp>
    <dsp:sp modelId="{28394D87-58F6-43CB-B138-33001EE77BF3}">
      <dsp:nvSpPr>
        <dsp:cNvPr id="0" name=""/>
        <dsp:cNvSpPr/>
      </dsp:nvSpPr>
      <dsp:spPr>
        <a:xfrm>
          <a:off x="2839641" y="2775945"/>
          <a:ext cx="2413125" cy="743851"/>
        </a:xfrm>
        <a:prstGeom prst="rect">
          <a:avLst/>
        </a:prstGeom>
        <a:noFill/>
        <a:ln>
          <a:noFill/>
        </a:ln>
        <a:effectLst/>
      </dsp:spPr>
      <dsp:style>
        <a:lnRef idx="0">
          <a:scrgbClr r="0" g="0" b="0"/>
        </a:lnRef>
        <a:fillRef idx="0">
          <a:scrgbClr r="0" g="0" b="0"/>
        </a:fillRef>
        <a:effectRef idx="0">
          <a:scrgbClr r="0" g="0" b="0"/>
        </a:effectRef>
        <a:fontRef idx="minor"/>
      </dsp:style>
    </dsp:sp>
    <dsp:sp modelId="{4F1D7C01-1037-4208-B70C-94B595315E4B}">
      <dsp:nvSpPr>
        <dsp:cNvPr id="0" name=""/>
        <dsp:cNvSpPr/>
      </dsp:nvSpPr>
      <dsp:spPr>
        <a:xfrm>
          <a:off x="5675062" y="424192"/>
          <a:ext cx="844593" cy="844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23F253-2A2A-462E-9B72-316FFF58B6B4}">
      <dsp:nvSpPr>
        <dsp:cNvPr id="0" name=""/>
        <dsp:cNvSpPr/>
      </dsp:nvSpPr>
      <dsp:spPr>
        <a:xfrm>
          <a:off x="5675062" y="1401896"/>
          <a:ext cx="2413125" cy="131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Using the color-labeled marker clusters, we identified which launch sites have relatively high success rate.</a:t>
          </a:r>
          <a:r>
            <a:rPr lang="en-US" sz="1400" kern="1200" dirty="0">
              <a:latin typeface="Calibri Light" panose="020F0302020204030204"/>
            </a:rPr>
            <a:t> </a:t>
          </a:r>
          <a:endParaRPr lang="en-US" sz="1400" kern="1200" dirty="0"/>
        </a:p>
      </dsp:txBody>
      <dsp:txXfrm>
        <a:off x="5675062" y="1401896"/>
        <a:ext cx="2413125" cy="1312136"/>
      </dsp:txXfrm>
    </dsp:sp>
    <dsp:sp modelId="{A6B5B943-2E6F-4983-8891-CBBB15EDA5B5}">
      <dsp:nvSpPr>
        <dsp:cNvPr id="0" name=""/>
        <dsp:cNvSpPr/>
      </dsp:nvSpPr>
      <dsp:spPr>
        <a:xfrm>
          <a:off x="5675062" y="2775945"/>
          <a:ext cx="2413125" cy="743851"/>
        </a:xfrm>
        <a:prstGeom prst="rect">
          <a:avLst/>
        </a:prstGeom>
        <a:noFill/>
        <a:ln>
          <a:noFill/>
        </a:ln>
        <a:effectLst/>
      </dsp:spPr>
      <dsp:style>
        <a:lnRef idx="0">
          <a:scrgbClr r="0" g="0" b="0"/>
        </a:lnRef>
        <a:fillRef idx="0">
          <a:scrgbClr r="0" g="0" b="0"/>
        </a:fillRef>
        <a:effectRef idx="0">
          <a:scrgbClr r="0" g="0" b="0"/>
        </a:effectRef>
        <a:fontRef idx="minor"/>
      </dsp:style>
    </dsp:sp>
    <dsp:sp modelId="{DC09C7C4-1EEF-4F14-AA88-35DF553D917C}">
      <dsp:nvSpPr>
        <dsp:cNvPr id="0" name=""/>
        <dsp:cNvSpPr/>
      </dsp:nvSpPr>
      <dsp:spPr>
        <a:xfrm>
          <a:off x="8510484" y="424192"/>
          <a:ext cx="844593" cy="844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97BF-2379-4895-81D2-D8C4DBF05E70}">
      <dsp:nvSpPr>
        <dsp:cNvPr id="0" name=""/>
        <dsp:cNvSpPr/>
      </dsp:nvSpPr>
      <dsp:spPr>
        <a:xfrm>
          <a:off x="8510484" y="1401896"/>
          <a:ext cx="2413125" cy="131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We calculated the distances between a launch site to its proximities. We answered some question for instance:</a:t>
          </a:r>
        </a:p>
      </dsp:txBody>
      <dsp:txXfrm>
        <a:off x="8510484" y="1401896"/>
        <a:ext cx="2413125" cy="1312136"/>
      </dsp:txXfrm>
    </dsp:sp>
    <dsp:sp modelId="{34294463-FAC8-48DB-A687-173CBFC8060E}">
      <dsp:nvSpPr>
        <dsp:cNvPr id="0" name=""/>
        <dsp:cNvSpPr/>
      </dsp:nvSpPr>
      <dsp:spPr>
        <a:xfrm>
          <a:off x="8510484" y="2775945"/>
          <a:ext cx="2413125" cy="743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Are launch sites near railways, highways and coastlines.</a:t>
          </a:r>
        </a:p>
        <a:p>
          <a:pPr marL="0" lvl="0" indent="0" algn="l" defTabSz="488950">
            <a:lnSpc>
              <a:spcPct val="100000"/>
            </a:lnSpc>
            <a:spcBef>
              <a:spcPct val="0"/>
            </a:spcBef>
            <a:spcAft>
              <a:spcPct val="35000"/>
            </a:spcAft>
            <a:buNone/>
          </a:pPr>
          <a:r>
            <a:rPr lang="en-US" sz="1100" kern="1200" dirty="0"/>
            <a:t>Do launch sites keep certain distance away from cities.</a:t>
          </a:r>
        </a:p>
      </dsp:txBody>
      <dsp:txXfrm>
        <a:off x="8510484" y="2775945"/>
        <a:ext cx="2413125" cy="7438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CA8DF-3527-47A1-B128-B3A5450C1C24}">
      <dsp:nvSpPr>
        <dsp:cNvPr id="0" name=""/>
        <dsp:cNvSpPr/>
      </dsp:nvSpPr>
      <dsp:spPr>
        <a:xfrm>
          <a:off x="0" y="3835"/>
          <a:ext cx="7559504" cy="1248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A76774-7A9A-48A3-A1AE-B4E4F094D68A}">
      <dsp:nvSpPr>
        <dsp:cNvPr id="0" name=""/>
        <dsp:cNvSpPr/>
      </dsp:nvSpPr>
      <dsp:spPr>
        <a:xfrm>
          <a:off x="377730" y="284792"/>
          <a:ext cx="687454" cy="686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6D5B60-3994-477F-B01A-A0816E9F9BAE}">
      <dsp:nvSpPr>
        <dsp:cNvPr id="0" name=""/>
        <dsp:cNvSpPr/>
      </dsp:nvSpPr>
      <dsp:spPr>
        <a:xfrm>
          <a:off x="1442915" y="3835"/>
          <a:ext cx="5733821" cy="132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42" tIns="140542" rIns="140542" bIns="140542" numCol="1" spcCol="1270" anchor="ctr" anchorCtr="0">
          <a:noAutofit/>
        </a:bodyPr>
        <a:lstStyle/>
        <a:p>
          <a:pPr marL="0" lvl="0" indent="0" algn="l" defTabSz="622300">
            <a:lnSpc>
              <a:spcPct val="90000"/>
            </a:lnSpc>
            <a:spcBef>
              <a:spcPct val="0"/>
            </a:spcBef>
            <a:spcAft>
              <a:spcPct val="35000"/>
            </a:spcAft>
            <a:buNone/>
          </a:pPr>
          <a:r>
            <a:rPr lang="en-US" sz="1400" kern="1200" dirty="0"/>
            <a:t>We built an interactive dashboard with </a:t>
          </a:r>
          <a:r>
            <a:rPr lang="en-US" sz="1400" kern="1200" dirty="0" err="1"/>
            <a:t>Plotly</a:t>
          </a:r>
          <a:r>
            <a:rPr lang="en-US" sz="1400" kern="1200" dirty="0"/>
            <a:t> dash</a:t>
          </a:r>
        </a:p>
      </dsp:txBody>
      <dsp:txXfrm>
        <a:off x="1442915" y="3835"/>
        <a:ext cx="5733821" cy="1327959"/>
      </dsp:txXfrm>
    </dsp:sp>
    <dsp:sp modelId="{386E79D4-2879-4966-9F84-B7372201F820}">
      <dsp:nvSpPr>
        <dsp:cNvPr id="0" name=""/>
        <dsp:cNvSpPr/>
      </dsp:nvSpPr>
      <dsp:spPr>
        <a:xfrm>
          <a:off x="0" y="1653724"/>
          <a:ext cx="7559504" cy="1248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E9BDC-FA3A-46FB-BD4A-8DC69226FDD8}">
      <dsp:nvSpPr>
        <dsp:cNvPr id="0" name=""/>
        <dsp:cNvSpPr/>
      </dsp:nvSpPr>
      <dsp:spPr>
        <a:xfrm>
          <a:off x="377730" y="1934681"/>
          <a:ext cx="687454" cy="686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C24BCF-D1F9-4687-A1E8-28CCB757D859}">
      <dsp:nvSpPr>
        <dsp:cNvPr id="0" name=""/>
        <dsp:cNvSpPr/>
      </dsp:nvSpPr>
      <dsp:spPr>
        <a:xfrm>
          <a:off x="1442915" y="1653724"/>
          <a:ext cx="5733821" cy="132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42" tIns="140542" rIns="140542" bIns="140542" numCol="1" spcCol="1270" anchor="ctr" anchorCtr="0">
          <a:noAutofit/>
        </a:bodyPr>
        <a:lstStyle/>
        <a:p>
          <a:pPr marL="0" lvl="0" indent="0" algn="l" defTabSz="622300">
            <a:lnSpc>
              <a:spcPct val="90000"/>
            </a:lnSpc>
            <a:spcBef>
              <a:spcPct val="0"/>
            </a:spcBef>
            <a:spcAft>
              <a:spcPct val="35000"/>
            </a:spcAft>
            <a:buNone/>
          </a:pPr>
          <a:r>
            <a:rPr lang="en-US" sz="1400" kern="1200" dirty="0"/>
            <a:t>We plotted pie charts showing the total launches by a certain sites</a:t>
          </a:r>
        </a:p>
      </dsp:txBody>
      <dsp:txXfrm>
        <a:off x="1442915" y="1653724"/>
        <a:ext cx="5733821" cy="1327959"/>
      </dsp:txXfrm>
    </dsp:sp>
    <dsp:sp modelId="{29F354DA-A905-42B7-9D7B-B7F9677D9DE3}">
      <dsp:nvSpPr>
        <dsp:cNvPr id="0" name=""/>
        <dsp:cNvSpPr/>
      </dsp:nvSpPr>
      <dsp:spPr>
        <a:xfrm>
          <a:off x="0" y="3303613"/>
          <a:ext cx="7559504" cy="1248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4419D-CB25-4028-B502-497C9BBE3D35}">
      <dsp:nvSpPr>
        <dsp:cNvPr id="0" name=""/>
        <dsp:cNvSpPr/>
      </dsp:nvSpPr>
      <dsp:spPr>
        <a:xfrm>
          <a:off x="377730" y="3584569"/>
          <a:ext cx="687454" cy="6867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FA33F7-AEF0-4DB8-AA88-AA7617EF09EC}">
      <dsp:nvSpPr>
        <dsp:cNvPr id="0" name=""/>
        <dsp:cNvSpPr/>
      </dsp:nvSpPr>
      <dsp:spPr>
        <a:xfrm>
          <a:off x="1442915" y="3303613"/>
          <a:ext cx="5733821" cy="132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42" tIns="140542" rIns="140542" bIns="140542" numCol="1" spcCol="1270" anchor="ctr" anchorCtr="0">
          <a:noAutofit/>
        </a:bodyPr>
        <a:lstStyle/>
        <a:p>
          <a:pPr marL="0" lvl="0" indent="0" algn="l" defTabSz="622300">
            <a:lnSpc>
              <a:spcPct val="90000"/>
            </a:lnSpc>
            <a:spcBef>
              <a:spcPct val="0"/>
            </a:spcBef>
            <a:spcAft>
              <a:spcPct val="35000"/>
            </a:spcAft>
            <a:buNone/>
          </a:pPr>
          <a:r>
            <a:rPr lang="en-US" sz="1400" kern="1200" dirty="0"/>
            <a:t>We plotted scatter graph showing the relationship with Outcome and Payload Mass (Kg) for the different booster version.</a:t>
          </a:r>
        </a:p>
      </dsp:txBody>
      <dsp:txXfrm>
        <a:off x="1442915" y="3303613"/>
        <a:ext cx="5733821" cy="1327959"/>
      </dsp:txXfrm>
    </dsp:sp>
    <dsp:sp modelId="{FD490741-5E0C-41A2-AAFE-789DD5D4E370}">
      <dsp:nvSpPr>
        <dsp:cNvPr id="0" name=""/>
        <dsp:cNvSpPr/>
      </dsp:nvSpPr>
      <dsp:spPr>
        <a:xfrm>
          <a:off x="0" y="4953502"/>
          <a:ext cx="7559504" cy="12486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B02631-1B69-4491-8910-B8E489030124}">
      <dsp:nvSpPr>
        <dsp:cNvPr id="0" name=""/>
        <dsp:cNvSpPr/>
      </dsp:nvSpPr>
      <dsp:spPr>
        <a:xfrm>
          <a:off x="378099" y="5234458"/>
          <a:ext cx="687454" cy="6867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B4A3E3-DF2E-44C2-896C-18FD6EBD43CD}">
      <dsp:nvSpPr>
        <dsp:cNvPr id="0" name=""/>
        <dsp:cNvSpPr/>
      </dsp:nvSpPr>
      <dsp:spPr>
        <a:xfrm>
          <a:off x="1443654" y="4953502"/>
          <a:ext cx="5733821" cy="132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42" tIns="140542" rIns="140542" bIns="140542" numCol="1" spcCol="1270" anchor="ctr" anchorCtr="0">
          <a:noAutofit/>
        </a:bodyPr>
        <a:lstStyle/>
        <a:p>
          <a:pPr marL="0" lvl="0" indent="0" algn="l" defTabSz="622300">
            <a:lnSpc>
              <a:spcPct val="90000"/>
            </a:lnSpc>
            <a:spcBef>
              <a:spcPct val="0"/>
            </a:spcBef>
            <a:spcAft>
              <a:spcPct val="35000"/>
            </a:spcAft>
            <a:buNone/>
          </a:pPr>
          <a:r>
            <a:rPr lang="en-US" sz="1400" kern="1200"/>
            <a:t>The link to the notebook is </a:t>
          </a:r>
          <a:r>
            <a:rPr lang="en-US" sz="1400" kern="1200" dirty="0"/>
            <a:t>https://github.com/dodemabiteniwe/IBM_ds_CapstProject/blob/d42d70ad51ca91ee808d2bd11ada223bbb1ced02/spacex_dash_app.py</a:t>
          </a:r>
        </a:p>
      </dsp:txBody>
      <dsp:txXfrm>
        <a:off x="1443654" y="4953502"/>
        <a:ext cx="5733821" cy="132795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2556015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3891713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3703513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3062870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043465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997946793"/>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2946214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330410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2973082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1269646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3701078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2404696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3414917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73120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a:t>
            </a:fld>
            <a:endParaRPr lang="en-US"/>
          </a:p>
        </p:txBody>
      </p:sp>
    </p:spTree>
    <p:extLst>
      <p:ext uri="{BB962C8B-B14F-4D97-AF65-F5344CB8AC3E}">
        <p14:creationId xmlns:p14="http://schemas.microsoft.com/office/powerpoint/2010/main" val="41672699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dodemabiteniwe/IBM_ds_CapstProject/blob/d42d70ad51ca91ee808d2bd11ada223bbb1ced02/labs_jupyter_spacex_Data%20wrangling2.ipynb"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demabiteniwe/IBM_ds_CapstProject/blob/d42d70ad51ca91ee808d2bd11ada223bbb1ced02/labs%20EDA%20dataviz%20Dodema2.ipynb" TargetMode="External"/><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odemabiteniwe/IBM_ds_CapstProject/blob/d42d70ad51ca91ee808d2bd11ada223bbb1ced02/jupyter-labs-eda-sql-edx_sqllite(1).ipynb" TargetMode="External"/><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hyperlink" Target="https://github.com/dodemabiteniwe/IBM_ds_CapstProject/blob/d42d70ad51ca91ee808d2bd11ada223bbb1ced02/lab_jupyter_launch_site_location.jupyterlite.ipynb" TargetMode="Externa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dodemabiteniwe/IBM_ds_CapstProject/blob/d42d70ad51ca91ee808d2bd11ada223bbb1ced02/SpaceX_Machine_Learning_Prediction_Part_5.jupyterlite(2).ipynb"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jpe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hyperlink" Target="https://github.com/dodemabiteniwe/IBM_ds_CapstProject/blob/d42d70ad51ca91ee808d2bd11ada223bbb1ced02/jupyter-labs-spacex-data-collection-api.ipynb" TargetMode="Externa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dodemabiteniwe/IBM_ds_CapstProject/blob/d42d70ad51ca91ee808d2bd11ada223bbb1ced02/jupyter-labs-webscraping.ipynb" TargetMode="External"/><Relationship Id="rId7" Type="http://schemas.openxmlformats.org/officeDocument/2006/relationships/diagramColors" Target="../diagrams/colors6.xml"/><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Dodema BITENIWE</a:t>
            </a:r>
          </a:p>
          <a:p>
            <a:r>
              <a:rPr lang="en-US">
                <a:solidFill>
                  <a:schemeClr val="bg2"/>
                </a:solidFill>
                <a:latin typeface="Abadi"/>
                <a:ea typeface="SF Pro" pitchFamily="2" charset="0"/>
                <a:cs typeface="SF Pro" pitchFamily="2" charset="0"/>
              </a:rPr>
              <a:t>18</a:t>
            </a:r>
            <a:r>
              <a:rPr lang="en-US" baseline="30000">
                <a:solidFill>
                  <a:schemeClr val="bg2"/>
                </a:solidFill>
                <a:latin typeface="Abadi"/>
                <a:ea typeface="SF Pro" pitchFamily="2" charset="0"/>
                <a:cs typeface="SF Pro" pitchFamily="2" charset="0"/>
              </a:rPr>
              <a:t>th</a:t>
            </a:r>
            <a:r>
              <a:rPr lang="en-US">
                <a:solidFill>
                  <a:schemeClr val="bg2"/>
                </a:solidFill>
                <a:latin typeface="Abadi"/>
                <a:ea typeface="SF Pro" pitchFamily="2" charset="0"/>
                <a:cs typeface="SF Pro" pitchFamily="2" charset="0"/>
              </a:rPr>
              <a:t> December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61802" y="240241"/>
            <a:ext cx="10760054" cy="12282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Wrangling</a:t>
            </a:r>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6368840" y="2321476"/>
            <a:ext cx="5127826" cy="3807411"/>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5075537C-CA84-1446-933C-8E9D027F9201}" type="slidenum">
              <a:rPr lang="en-US">
                <a:solidFill>
                  <a:schemeClr val="tx1"/>
                </a:solidFill>
              </a:rPr>
              <a:pPr>
                <a:spcAft>
                  <a:spcPts val="600"/>
                </a:spcAft>
              </a:pPr>
              <a:t>10</a:t>
            </a:fld>
            <a:endParaRPr lang="en-US">
              <a:solidFill>
                <a:schemeClr val="tx1"/>
              </a:solidFill>
            </a:endParaRPr>
          </a:p>
        </p:txBody>
      </p:sp>
      <p:graphicFrame>
        <p:nvGraphicFramePr>
          <p:cNvPr id="10" name="Content Placeholder 4">
            <a:extLst>
              <a:ext uri="{FF2B5EF4-FFF2-40B4-BE49-F238E27FC236}">
                <a16:creationId xmlns:a16="http://schemas.microsoft.com/office/drawing/2014/main" id="{DC6CE896-036A-F2EE-310D-DBB117905B3F}"/>
              </a:ext>
            </a:extLst>
          </p:cNvPr>
          <p:cNvGraphicFramePr>
            <a:graphicFrameLocks noGrp="1"/>
          </p:cNvGraphicFramePr>
          <p:nvPr>
            <p:ph idx="4294967295"/>
            <p:extLst>
              <p:ext uri="{D42A27DB-BD31-4B8C-83A1-F6EECF244321}">
                <p14:modId xmlns:p14="http://schemas.microsoft.com/office/powerpoint/2010/main" val="1984048314"/>
              </p:ext>
            </p:extLst>
          </p:nvPr>
        </p:nvGraphicFramePr>
        <p:xfrm>
          <a:off x="761802" y="2095698"/>
          <a:ext cx="4864875" cy="3850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07" name="ZoneTexte 706">
            <a:extLst>
              <a:ext uri="{FF2B5EF4-FFF2-40B4-BE49-F238E27FC236}">
                <a16:creationId xmlns:a16="http://schemas.microsoft.com/office/drawing/2014/main" id="{FD965279-8BAD-26BD-0055-DD537644C2D4}"/>
              </a:ext>
            </a:extLst>
          </p:cNvPr>
          <p:cNvSpPr txBox="1"/>
          <p:nvPr/>
        </p:nvSpPr>
        <p:spPr>
          <a:xfrm>
            <a:off x="1565662" y="5940489"/>
            <a:ext cx="82578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400"/>
              </a:spcBef>
            </a:pPr>
            <a:r>
              <a:rPr lang="en-US" sz="1600" dirty="0">
                <a:solidFill>
                  <a:schemeClr val="accent3">
                    <a:lumMod val="25000"/>
                  </a:schemeClr>
                </a:solidFill>
                <a:latin typeface="Arial"/>
                <a:cs typeface="Arial"/>
              </a:rPr>
              <a:t>The link to the notebook is </a:t>
            </a:r>
            <a:r>
              <a:rPr lang="en-US" sz="1600" dirty="0">
                <a:solidFill>
                  <a:srgbClr val="00B0F0"/>
                </a:solidFill>
                <a:ea typeface="+mn-lt"/>
                <a:cs typeface="+mn-lt"/>
                <a:hlinkClick r:id="rId8">
                  <a:extLst>
                    <a:ext uri="{A12FA001-AC4F-418D-AE19-62706E023703}">
                      <ahyp:hlinkClr xmlns:ahyp="http://schemas.microsoft.com/office/drawing/2018/hyperlinkcolor" val="tx"/>
                    </a:ext>
                  </a:extLst>
                </a:hlinkClick>
              </a:rPr>
              <a:t>https://github.com/dodemabiteniwe/IBM_ds_CapstProject/blob/d42d70ad51ca91ee808d2bd11ada223bbb1ced02/labs_jupyter_spacex_Data%20wrangling2.ipynb</a:t>
            </a:r>
            <a:endParaRPr lang="en-US" sz="1600">
              <a:solidFill>
                <a:srgbClr val="00B0F0"/>
              </a:solidFill>
              <a:latin typeface="Arial"/>
              <a:cs typeface="Aria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553733" y="548464"/>
            <a:ext cx="6798541" cy="16756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EDA with Data Visualization</a:t>
            </a:r>
          </a:p>
        </p:txBody>
      </p:sp>
      <p:pic>
        <p:nvPicPr>
          <p:cNvPr id="8" name="Picture 6" descr="World map with flight paths">
            <a:extLst>
              <a:ext uri="{FF2B5EF4-FFF2-40B4-BE49-F238E27FC236}">
                <a16:creationId xmlns:a16="http://schemas.microsoft.com/office/drawing/2014/main" id="{D083C022-71D8-ACE1-487A-82CB2FF00B56}"/>
              </a:ext>
            </a:extLst>
          </p:cNvPr>
          <p:cNvPicPr>
            <a:picLocks noChangeAspect="1"/>
          </p:cNvPicPr>
          <p:nvPr/>
        </p:nvPicPr>
        <p:blipFill rotWithShape="1">
          <a:blip r:embed="rId2"/>
          <a:srcRect l="25651" r="32522" b="9"/>
          <a:stretch/>
        </p:blipFill>
        <p:spPr>
          <a:xfrm>
            <a:off x="1" y="10"/>
            <a:ext cx="4196496" cy="6857990"/>
          </a:xfrm>
          <a:prstGeom prst="rect">
            <a:avLst/>
          </a:prstGeom>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53734" y="2409830"/>
            <a:ext cx="6969600" cy="3705217"/>
          </a:xfrm>
          <a:prstGeom prst="rect">
            <a:avLst/>
          </a:prstGeom>
        </p:spPr>
        <p:txBody>
          <a:bodyPr vert="horz" lIns="91440" tIns="45720" rIns="91440" bIns="45720" rtlCol="0" anchor="t">
            <a:normAutofit lnSpcReduction="10000"/>
          </a:bodyPr>
          <a:lstStyle/>
          <a:p>
            <a:pPr>
              <a:spcBef>
                <a:spcPts val="1400"/>
              </a:spcBef>
            </a:pPr>
            <a:r>
              <a:rPr lang="en-US" sz="1600" dirty="0"/>
              <a:t>We explored the data by visualizing the relationship between:   </a:t>
            </a:r>
            <a:endParaRPr lang="en-US" sz="1600"/>
          </a:p>
          <a:p>
            <a:pPr lvl="1">
              <a:spcBef>
                <a:spcPts val="1400"/>
              </a:spcBef>
            </a:pPr>
            <a:r>
              <a:rPr lang="en-US" sz="1600" dirty="0"/>
              <a:t>flight number and payload</a:t>
            </a:r>
            <a:endParaRPr lang="en-US" sz="1600" dirty="0">
              <a:cs typeface="Calibri"/>
            </a:endParaRPr>
          </a:p>
          <a:p>
            <a:pPr lvl="1">
              <a:spcBef>
                <a:spcPts val="1400"/>
              </a:spcBef>
            </a:pPr>
            <a:r>
              <a:rPr lang="en-US" sz="1600" dirty="0"/>
              <a:t>flight number and launch Site,</a:t>
            </a:r>
            <a:endParaRPr lang="en-US" sz="1600" dirty="0">
              <a:cs typeface="Calibri"/>
            </a:endParaRPr>
          </a:p>
          <a:p>
            <a:pPr lvl="1">
              <a:spcBef>
                <a:spcPts val="1400"/>
              </a:spcBef>
            </a:pPr>
            <a:r>
              <a:rPr lang="en-US" sz="1600" dirty="0"/>
              <a:t>payload and launch site,</a:t>
            </a:r>
            <a:endParaRPr lang="en-US" sz="1600" dirty="0">
              <a:cs typeface="Calibri"/>
            </a:endParaRPr>
          </a:p>
          <a:p>
            <a:pPr lvl="1">
              <a:spcBef>
                <a:spcPts val="1400"/>
              </a:spcBef>
            </a:pPr>
            <a:r>
              <a:rPr lang="en-US" sz="1600" dirty="0"/>
              <a:t>success rate of each orbit type and flight number and orbit type.</a:t>
            </a:r>
            <a:endParaRPr lang="en-US" sz="1600" dirty="0">
              <a:cs typeface="Calibri"/>
            </a:endParaRPr>
          </a:p>
          <a:p>
            <a:pPr marL="457200" lvl="1">
              <a:spcBef>
                <a:spcPts val="1400"/>
              </a:spcBef>
            </a:pPr>
            <a:r>
              <a:rPr lang="en-US" sz="1600" dirty="0"/>
              <a:t>The goal was to see how these variables evolve together and how they affect the launch outcome</a:t>
            </a:r>
            <a:endParaRPr lang="en-US" sz="1600" dirty="0">
              <a:cs typeface="Calibri"/>
            </a:endParaRPr>
          </a:p>
          <a:p>
            <a:pPr>
              <a:spcBef>
                <a:spcPts val="1400"/>
              </a:spcBef>
            </a:pPr>
            <a:r>
              <a:rPr lang="en-US" sz="1600" dirty="0"/>
              <a:t>We explored the launch success yearly trend. </a:t>
            </a:r>
            <a:endParaRPr lang="en-US" sz="1600" dirty="0">
              <a:cs typeface="Calibri"/>
            </a:endParaRPr>
          </a:p>
          <a:p>
            <a:pPr>
              <a:spcBef>
                <a:spcPts val="1400"/>
              </a:spcBef>
            </a:pPr>
            <a:r>
              <a:rPr lang="en-US" sz="1600"/>
              <a:t>The link to the notebook is </a:t>
            </a:r>
            <a:r>
              <a:rPr lang="en-US" sz="1600" dirty="0">
                <a:solidFill>
                  <a:srgbClr val="00B0F0"/>
                </a:solidFill>
                <a:ea typeface="+mn-lt"/>
                <a:cs typeface="+mn-lt"/>
                <a:hlinkClick r:id="rId3"/>
              </a:rPr>
              <a:t>https://github.com/dodemabiteniwe/IBM_ds_CapstProject/blob/d42d70ad51ca91ee808d2bd11ada223bbb1ced02/labs%20EDA%20dataviz%20Dodema2.ipynb</a:t>
            </a:r>
            <a:endParaRPr lang="en-US" sz="1600" dirty="0">
              <a:solidFill>
                <a:srgbClr val="00B0F0"/>
              </a:solidFill>
              <a:cs typeface="Calibri" panose="020F0502020204030204"/>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193686" y="6356350"/>
            <a:ext cx="2160114" cy="365125"/>
          </a:xfrm>
        </p:spPr>
        <p:txBody>
          <a:bodyPr vert="horz" lIns="91440" tIns="45720" rIns="91440" bIns="45720" rtlCol="0" anchor="ctr">
            <a:normAutofit/>
          </a:bodyPr>
          <a:lstStyle/>
          <a:p>
            <a:pPr>
              <a:spcAft>
                <a:spcPts val="600"/>
              </a:spcAft>
              <a:defRPr/>
            </a:pPr>
            <a:fld id="{5075537C-CA84-1446-933C-8E9D027F9201}" type="slidenum">
              <a:rPr lang="en-US" smtClean="0">
                <a:solidFill>
                  <a:prstClr val="black">
                    <a:tint val="75000"/>
                  </a:prstClr>
                </a:solidFill>
                <a:latin typeface="Calibri" panose="020F0502020204030204"/>
              </a:rPr>
              <a:pPr>
                <a:spcAft>
                  <a:spcPts val="600"/>
                </a:spcAft>
                <a:defRPr/>
              </a:pPr>
              <a:t>11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553733" y="548464"/>
            <a:ext cx="6798541" cy="167562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EDA with SQL</a:t>
            </a:r>
          </a:p>
        </p:txBody>
      </p:sp>
      <p:pic>
        <p:nvPicPr>
          <p:cNvPr id="7" name="Picture 6" descr="Rocket launch">
            <a:extLst>
              <a:ext uri="{FF2B5EF4-FFF2-40B4-BE49-F238E27FC236}">
                <a16:creationId xmlns:a16="http://schemas.microsoft.com/office/drawing/2014/main" id="{B6A6B349-7523-2A58-FFFA-BF8C53373344}"/>
              </a:ext>
            </a:extLst>
          </p:cNvPr>
          <p:cNvPicPr>
            <a:picLocks noChangeAspect="1"/>
          </p:cNvPicPr>
          <p:nvPr/>
        </p:nvPicPr>
        <p:blipFill rotWithShape="1">
          <a:blip r:embed="rId2"/>
          <a:srcRect l="43181" r="15973" b="-1"/>
          <a:stretch/>
        </p:blipFill>
        <p:spPr>
          <a:xfrm>
            <a:off x="1" y="10"/>
            <a:ext cx="4196496" cy="6857990"/>
          </a:xfrm>
          <a:prstGeom prst="rect">
            <a:avLst/>
          </a:prstGeom>
          <a:effectLst/>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53734" y="2409830"/>
            <a:ext cx="7265069" cy="4202849"/>
          </a:xfrm>
          <a:prstGeom prst="rect">
            <a:avLst/>
          </a:prstGeom>
        </p:spPr>
        <p:txBody>
          <a:bodyPr vert="horz" lIns="91440" tIns="45720" rIns="91440" bIns="45720" rtlCol="0" anchor="t">
            <a:noAutofit/>
          </a:bodyPr>
          <a:lstStyle/>
          <a:p>
            <a:pPr>
              <a:spcBef>
                <a:spcPts val="1400"/>
              </a:spcBef>
            </a:pPr>
            <a:r>
              <a:rPr lang="en-US" sz="1600" dirty="0"/>
              <a:t>We loaded the SpaceX dataset into a PostgreSQL database without leaving the </a:t>
            </a:r>
            <a:r>
              <a:rPr lang="en-US" sz="1600" err="1"/>
              <a:t>jupyter</a:t>
            </a:r>
            <a:r>
              <a:rPr lang="en-US" sz="1600" dirty="0"/>
              <a:t> notebook.</a:t>
            </a:r>
            <a:endParaRPr lang="en-US" sz="1600">
              <a:cs typeface="Calibri" panose="020F0502020204030204"/>
            </a:endParaRPr>
          </a:p>
          <a:p>
            <a:pPr>
              <a:spcBef>
                <a:spcPts val="1400"/>
              </a:spcBef>
            </a:pPr>
            <a:r>
              <a:rPr lang="en-US" sz="1600" dirty="0"/>
              <a:t>We applied EDA with SQL to get insight from the data. We wrote queries to find out for instance:</a:t>
            </a:r>
            <a:endParaRPr lang="en-US" sz="1600">
              <a:cs typeface="Calibri"/>
            </a:endParaRPr>
          </a:p>
          <a:p>
            <a:pPr lvl="1">
              <a:spcBef>
                <a:spcPts val="1400"/>
              </a:spcBef>
            </a:pPr>
            <a:r>
              <a:rPr lang="en-US" sz="1600" dirty="0"/>
              <a:t>The names of unique launch sites in the space mission.</a:t>
            </a:r>
            <a:endParaRPr lang="en-US" sz="1600">
              <a:cs typeface="Calibri"/>
            </a:endParaRPr>
          </a:p>
          <a:p>
            <a:pPr lvl="1">
              <a:spcBef>
                <a:spcPts val="1400"/>
              </a:spcBef>
            </a:pPr>
            <a:r>
              <a:rPr lang="en-US" sz="1600" dirty="0"/>
              <a:t>The total payload mass carried by boosters launched by NASA (CRS)</a:t>
            </a:r>
            <a:endParaRPr lang="en-US" sz="1600">
              <a:cs typeface="Calibri"/>
            </a:endParaRPr>
          </a:p>
          <a:p>
            <a:pPr lvl="1">
              <a:spcBef>
                <a:spcPts val="1400"/>
              </a:spcBef>
            </a:pPr>
            <a:r>
              <a:rPr lang="en-US" sz="1600" dirty="0"/>
              <a:t>The average payload mass carried by booster version F9 v1.1</a:t>
            </a:r>
            <a:endParaRPr lang="en-US" sz="1600">
              <a:cs typeface="Calibri"/>
            </a:endParaRPr>
          </a:p>
          <a:p>
            <a:pPr lvl="1">
              <a:spcBef>
                <a:spcPts val="1400"/>
              </a:spcBef>
            </a:pPr>
            <a:r>
              <a:rPr lang="en-US" sz="1600" dirty="0"/>
              <a:t>The total number of successful and failure mission outcomes</a:t>
            </a:r>
            <a:endParaRPr lang="en-US" sz="1600">
              <a:cs typeface="Calibri"/>
            </a:endParaRPr>
          </a:p>
          <a:p>
            <a:pPr lvl="1">
              <a:spcBef>
                <a:spcPts val="1400"/>
              </a:spcBef>
            </a:pPr>
            <a:r>
              <a:rPr lang="en-US" sz="1600" dirty="0"/>
              <a:t>The failed landing outcomes in drone ship, their booster version and launch site names.</a:t>
            </a:r>
            <a:endParaRPr lang="en-US" sz="1600">
              <a:cs typeface="Calibri"/>
            </a:endParaRPr>
          </a:p>
          <a:p>
            <a:pPr>
              <a:spcBef>
                <a:spcPts val="1400"/>
              </a:spcBef>
            </a:pPr>
            <a:r>
              <a:rPr lang="en-US" sz="1600" dirty="0"/>
              <a:t>The link to the notebook is </a:t>
            </a:r>
            <a:r>
              <a:rPr lang="en-US" sz="1600" dirty="0">
                <a:solidFill>
                  <a:srgbClr val="00B0F0"/>
                </a:solidFill>
                <a:ea typeface="+mn-lt"/>
                <a:cs typeface="+mn-lt"/>
                <a:hlinkClick r:id="rId3"/>
              </a:rPr>
              <a:t>https://github.com/dodemabiteniwe/IBM_ds_CapstProject/blob/d42d70ad51ca91ee808d2bd11ada223bbb1ced02/jupyter-labs-eda-sql-edx_sqllite(1).ipynb</a:t>
            </a:r>
            <a:endParaRPr lang="en-US" sz="1600">
              <a:solidFill>
                <a:srgbClr val="00B0F0"/>
              </a:solidFill>
              <a:ea typeface="+mn-lt"/>
              <a:cs typeface="+mn-lt"/>
            </a:endParaRPr>
          </a:p>
          <a:p>
            <a:pPr marL="0">
              <a:spcBef>
                <a:spcPts val="1400"/>
              </a:spcBef>
            </a:pPr>
            <a:endParaRPr lang="en-US" sz="1400"/>
          </a:p>
          <a:p>
            <a:pPr>
              <a:spcBef>
                <a:spcPts val="1400"/>
              </a:spcBef>
            </a:pPr>
            <a:endParaRPr lang="en-US" sz="1400"/>
          </a:p>
          <a:p>
            <a:endParaRPr lang="en-US" sz="1400"/>
          </a:p>
          <a:p>
            <a:endParaRPr lang="en-US" sz="1400"/>
          </a:p>
          <a:p>
            <a:endParaRPr lang="en-US" sz="14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193686" y="6356350"/>
            <a:ext cx="2160114" cy="365125"/>
          </a:xfrm>
        </p:spPr>
        <p:txBody>
          <a:bodyPr vert="horz" lIns="91440" tIns="45720" rIns="91440" bIns="45720" rtlCol="0" anchor="ctr">
            <a:normAutofit/>
          </a:bodyPr>
          <a:lstStyle/>
          <a:p>
            <a:pPr>
              <a:spcAft>
                <a:spcPts val="600"/>
              </a:spcAft>
              <a:defRPr/>
            </a:pPr>
            <a:fld id="{5075537C-CA84-1446-933C-8E9D027F9201}" type="slidenum">
              <a:rPr lang="en-US" smtClean="0">
                <a:solidFill>
                  <a:prstClr val="black">
                    <a:tint val="75000"/>
                  </a:prstClr>
                </a:solidFill>
                <a:latin typeface="Calibri" panose="020F0502020204030204"/>
              </a:rPr>
              <a:pPr>
                <a:spcAft>
                  <a:spcPts val="600"/>
                </a:spcAft>
                <a:defRPr/>
              </a:pPr>
              <a:t>12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graphicFrame>
        <p:nvGraphicFramePr>
          <p:cNvPr id="8" name="Content Placeholder 4">
            <a:extLst>
              <a:ext uri="{FF2B5EF4-FFF2-40B4-BE49-F238E27FC236}">
                <a16:creationId xmlns:a16="http://schemas.microsoft.com/office/drawing/2014/main" id="{9151CE67-256E-F323-F1AB-3D1F3725B750}"/>
              </a:ext>
            </a:extLst>
          </p:cNvPr>
          <p:cNvGraphicFramePr>
            <a:graphicFrameLocks noGrp="1"/>
          </p:cNvGraphicFramePr>
          <p:nvPr>
            <p:ph idx="4294967295"/>
            <p:extLst>
              <p:ext uri="{D42A27DB-BD31-4B8C-83A1-F6EECF244321}">
                <p14:modId xmlns:p14="http://schemas.microsoft.com/office/powerpoint/2010/main" val="4176279431"/>
              </p:ext>
            </p:extLst>
          </p:nvPr>
        </p:nvGraphicFramePr>
        <p:xfrm>
          <a:off x="460442" y="1506651"/>
          <a:ext cx="10927829" cy="3943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9" name="ZoneTexte 248">
            <a:extLst>
              <a:ext uri="{FF2B5EF4-FFF2-40B4-BE49-F238E27FC236}">
                <a16:creationId xmlns:a16="http://schemas.microsoft.com/office/drawing/2014/main" id="{0D9B6B6F-53DB-9605-438E-6C6DCC831081}"/>
              </a:ext>
            </a:extLst>
          </p:cNvPr>
          <p:cNvSpPr txBox="1"/>
          <p:nvPr/>
        </p:nvSpPr>
        <p:spPr>
          <a:xfrm>
            <a:off x="456600" y="5690175"/>
            <a:ext cx="91502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The link to the notebook is </a:t>
            </a:r>
            <a:r>
              <a:rPr lang="en-US" dirty="0">
                <a:solidFill>
                  <a:srgbClr val="00B0F0"/>
                </a:solidFill>
                <a:ea typeface="+mn-lt"/>
                <a:cs typeface="+mn-lt"/>
                <a:hlinkClick r:id="rId7"/>
              </a:rPr>
              <a:t>https://github.com/dodemabiteniwe/IBM_ds_CapstProject/blob/d42d70ad51ca91ee808d2bd11ada223bbb1ced02/lab_jupyter_launch_site_location.jupyterlite.ipynb</a:t>
            </a:r>
            <a:endParaRPr lang="en-US" dirty="0">
              <a:solidFill>
                <a:srgbClr val="00B0F0"/>
              </a:solidFill>
              <a:cs typeface="Calibri"/>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6"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itle 1">
            <a:extLst>
              <a:ext uri="{FF2B5EF4-FFF2-40B4-BE49-F238E27FC236}">
                <a16:creationId xmlns:a16="http://schemas.microsoft.com/office/drawing/2014/main" id="{519FC08B-7D2E-43A5-A528-821DCDCCCC82}"/>
              </a:ext>
            </a:extLst>
          </p:cNvPr>
          <p:cNvSpPr txBox="1">
            <a:spLocks/>
          </p:cNvSpPr>
          <p:nvPr/>
        </p:nvSpPr>
        <p:spPr>
          <a:xfrm rot="16200000">
            <a:off x="-1325880" y="1947672"/>
            <a:ext cx="5961888" cy="2788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sz="1600">
                <a:solidFill>
                  <a:schemeClr val="tx2"/>
                </a:solidFill>
              </a:rPr>
              <a:pPr algn="ctr">
                <a:spcAft>
                  <a:spcPts val="600"/>
                </a:spcAft>
              </a:pPr>
              <a:t>14</a:t>
            </a:fld>
            <a:endParaRPr lang="en-US" sz="1600">
              <a:solidFill>
                <a:schemeClr val="tx2"/>
              </a:solidFill>
            </a:endParaRPr>
          </a:p>
        </p:txBody>
      </p:sp>
      <p:graphicFrame>
        <p:nvGraphicFramePr>
          <p:cNvPr id="7" name="Content Placeholder 4">
            <a:extLst>
              <a:ext uri="{FF2B5EF4-FFF2-40B4-BE49-F238E27FC236}">
                <a16:creationId xmlns:a16="http://schemas.microsoft.com/office/drawing/2014/main" id="{878AA122-AD74-DFC6-3C4D-980020146A4B}"/>
              </a:ext>
            </a:extLst>
          </p:cNvPr>
          <p:cNvGraphicFramePr>
            <a:graphicFrameLocks noGrp="1"/>
          </p:cNvGraphicFramePr>
          <p:nvPr>
            <p:ph idx="4294967295"/>
            <p:extLst>
              <p:ext uri="{D42A27DB-BD31-4B8C-83A1-F6EECF244321}">
                <p14:modId xmlns:p14="http://schemas.microsoft.com/office/powerpoint/2010/main" val="964766217"/>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37035" y="665031"/>
            <a:ext cx="7270693" cy="5546047"/>
          </a:xfrm>
          <a:prstGeom prst="rect">
            <a:avLst/>
          </a:prstGeom>
        </p:spPr>
        <p:txBody>
          <a:bodyPr vert="horz" lIns="91440" tIns="45720" rIns="91440" bIns="45720" rtlCol="0" anchor="ctr">
            <a:normAutofit/>
          </a:bodyPr>
          <a:lstStyle/>
          <a:p>
            <a:pPr>
              <a:spcBef>
                <a:spcPts val="1400"/>
              </a:spcBef>
            </a:pPr>
            <a:r>
              <a:rPr lang="en-US" sz="1900" dirty="0"/>
              <a:t>We</a:t>
            </a:r>
            <a:r>
              <a:rPr lang="en-US" sz="1900" b="1" dirty="0"/>
              <a:t> </a:t>
            </a:r>
            <a:r>
              <a:rPr lang="en-US" sz="1900" dirty="0"/>
              <a:t>Perform exploratory Data Analysis and determine Training Labels:</a:t>
            </a:r>
          </a:p>
          <a:p>
            <a:pPr lvl="1"/>
            <a:r>
              <a:rPr lang="en-US" sz="1900" dirty="0"/>
              <a:t>create a column for the class</a:t>
            </a:r>
          </a:p>
          <a:p>
            <a:pPr lvl="1"/>
            <a:r>
              <a:rPr lang="en-US" sz="1900" dirty="0"/>
              <a:t>Standardize the data</a:t>
            </a:r>
          </a:p>
          <a:p>
            <a:pPr lvl="1"/>
            <a:r>
              <a:rPr lang="en-US" sz="1900" dirty="0"/>
              <a:t>Split into training data and test data</a:t>
            </a:r>
          </a:p>
          <a:p>
            <a:pPr>
              <a:spcBef>
                <a:spcPts val="1400"/>
              </a:spcBef>
            </a:pPr>
            <a:r>
              <a:rPr lang="en-US" sz="1900" dirty="0"/>
              <a:t>We built different machine learning models and tune different hyperparameters using </a:t>
            </a:r>
            <a:r>
              <a:rPr lang="en-US" sz="1900" dirty="0" err="1"/>
              <a:t>GridSearchCV</a:t>
            </a:r>
            <a:r>
              <a:rPr lang="en-US" sz="1900" dirty="0"/>
              <a:t>:</a:t>
            </a:r>
          </a:p>
          <a:p>
            <a:pPr lvl="1">
              <a:spcBef>
                <a:spcPts val="1400"/>
              </a:spcBef>
            </a:pPr>
            <a:r>
              <a:rPr lang="en-US" sz="1900" dirty="0"/>
              <a:t>Logistic Regression</a:t>
            </a:r>
          </a:p>
          <a:p>
            <a:pPr lvl="1">
              <a:spcBef>
                <a:spcPts val="1400"/>
              </a:spcBef>
            </a:pPr>
            <a:r>
              <a:rPr lang="en-US" sz="1900" dirty="0"/>
              <a:t>SVM</a:t>
            </a:r>
          </a:p>
          <a:p>
            <a:pPr lvl="1">
              <a:spcBef>
                <a:spcPts val="1400"/>
              </a:spcBef>
            </a:pPr>
            <a:r>
              <a:rPr lang="en-US" sz="1900" dirty="0"/>
              <a:t>Classification Trees</a:t>
            </a:r>
          </a:p>
          <a:p>
            <a:pPr lvl="1">
              <a:spcBef>
                <a:spcPts val="1400"/>
              </a:spcBef>
            </a:pPr>
            <a:r>
              <a:rPr lang="en-US" sz="1900" dirty="0"/>
              <a:t>k nearest neighbors</a:t>
            </a:r>
          </a:p>
          <a:p>
            <a:pPr>
              <a:spcBef>
                <a:spcPts val="1400"/>
              </a:spcBef>
            </a:pPr>
            <a:r>
              <a:rPr lang="en-US" sz="1900" dirty="0"/>
              <a:t>We found the best performing classification model.</a:t>
            </a:r>
          </a:p>
          <a:p>
            <a:pPr>
              <a:spcBef>
                <a:spcPts val="1400"/>
              </a:spcBef>
            </a:pPr>
            <a:r>
              <a:rPr lang="en-US" sz="1900"/>
              <a:t>The link to the notebook is </a:t>
            </a:r>
            <a:r>
              <a:rPr lang="en-US" sz="1900" dirty="0">
                <a:solidFill>
                  <a:srgbClr val="00B0F0"/>
                </a:solidFill>
                <a:ea typeface="+mn-lt"/>
                <a:cs typeface="+mn-lt"/>
                <a:hlinkClick r:id="rId2"/>
              </a:rPr>
              <a:t>https://github.com/dodemabiteniwe/IBM_ds_CapstProject/blob/d42d70ad51ca91ee808d2bd11ada223bbb1ced02/SpaceX_Machine_Learning_Prediction_Part_5.jupyterlite(2).ipynb</a:t>
            </a:r>
            <a:endParaRPr lang="en-US" sz="1900">
              <a:solidFill>
                <a:srgbClr val="00B0F0"/>
              </a:solidFill>
              <a:ea typeface="Calibri"/>
              <a:cs typeface="Calibri"/>
            </a:endParaRP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dirty="0">
                <a:solidFill>
                  <a:schemeClr val="tx1">
                    <a:lumMod val="50000"/>
                    <a:lumOff val="50000"/>
                  </a:schemeClr>
                </a:solidFill>
              </a:rPr>
              <a:pPr>
                <a:spcAft>
                  <a:spcPts val="600"/>
                </a:spcAft>
              </a:pPr>
              <a:t>15</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graphicFrame>
        <p:nvGraphicFramePr>
          <p:cNvPr id="10" name="Content Placeholder 2">
            <a:extLst>
              <a:ext uri="{FF2B5EF4-FFF2-40B4-BE49-F238E27FC236}">
                <a16:creationId xmlns:a16="http://schemas.microsoft.com/office/drawing/2014/main" id="{FBA42C36-A414-4C32-1701-3A665898CEAC}"/>
              </a:ext>
            </a:extLst>
          </p:cNvPr>
          <p:cNvGraphicFramePr/>
          <p:nvPr>
            <p:extLst>
              <p:ext uri="{D42A27DB-BD31-4B8C-83A1-F6EECF244321}">
                <p14:modId xmlns:p14="http://schemas.microsoft.com/office/powerpoint/2010/main" val="131746274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Flight Number vs. Launch Site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From the plot, we found that the larger the flight amount at a launch site, the greater the success rate at a launch site.</a:t>
            </a:r>
          </a:p>
          <a:p>
            <a:pPr>
              <a:spcBef>
                <a:spcPts val="1400"/>
              </a:spcBef>
            </a:pPr>
            <a:endParaRPr lang="en-US" sz="2200"/>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630936" y="3192466"/>
            <a:ext cx="10917936" cy="215629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18</a:t>
            </a:fld>
            <a:endParaRPr lang="en-US"/>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pic>
        <p:nvPicPr>
          <p:cNvPr id="2" name="Image 1" descr="Une image contenant texte, capture d’écran, diagramme, ligne&#10;&#10;Description générée automatiquement">
            <a:extLst>
              <a:ext uri="{FF2B5EF4-FFF2-40B4-BE49-F238E27FC236}">
                <a16:creationId xmlns:a16="http://schemas.microsoft.com/office/drawing/2014/main" id="{A1B5BE10-47DF-A330-D58C-DAAC5C657C0A}"/>
              </a:ext>
            </a:extLst>
          </p:cNvPr>
          <p:cNvPicPr>
            <a:picLocks noChangeAspect="1"/>
          </p:cNvPicPr>
          <p:nvPr/>
        </p:nvPicPr>
        <p:blipFill>
          <a:blip r:embed="rId2"/>
          <a:stretch>
            <a:fillRect/>
          </a:stretch>
        </p:blipFill>
        <p:spPr>
          <a:xfrm>
            <a:off x="1158955" y="825255"/>
            <a:ext cx="9875259" cy="1925676"/>
          </a:xfrm>
          <a:prstGeom prst="rect">
            <a:avLst/>
          </a:prstGeom>
        </p:spPr>
      </p:pic>
      <p:sp>
        <p:nvSpPr>
          <p:cNvPr id="3" name="ZoneTexte 2">
            <a:extLst>
              <a:ext uri="{FF2B5EF4-FFF2-40B4-BE49-F238E27FC236}">
                <a16:creationId xmlns:a16="http://schemas.microsoft.com/office/drawing/2014/main" id="{DB2930EB-F8D4-C04C-1CB4-D2067030A2E7}"/>
              </a:ext>
            </a:extLst>
          </p:cNvPr>
          <p:cNvSpPr txBox="1"/>
          <p:nvPr/>
        </p:nvSpPr>
        <p:spPr>
          <a:xfrm>
            <a:off x="5630779" y="4211923"/>
            <a:ext cx="5723021" cy="207124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The greater the payload mass for launch site CCAFS SLC 40 the higher the success rate for the rocket</a:t>
            </a:r>
          </a:p>
          <a:p>
            <a:pPr marL="285750" indent="-228600">
              <a:lnSpc>
                <a:spcPct val="90000"/>
              </a:lnSpc>
              <a:spcAft>
                <a:spcPts val="600"/>
              </a:spcAft>
              <a:buFont typeface="Arial" panose="020B0604020202020204" pitchFamily="34" charset="0"/>
              <a:buChar char="•"/>
            </a:pPr>
            <a:r>
              <a:rPr lang="en-US" sz="2000"/>
              <a:t>We can also see that for the VAFB-SLC launchsite there are no rockets launched for heavypayload mass(greater than 10000).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pPr>
                <a:spcAft>
                  <a:spcPts val="600"/>
                </a:spcAft>
              </a:pPr>
              <a:t>19</a:t>
            </a:fld>
            <a:endParaRPr lang="en-US" sz="100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Outline</a:t>
            </a:r>
          </a:p>
        </p:txBody>
      </p:sp>
      <p:sp>
        <p:nvSpPr>
          <p:cNvPr id="27" name="Rectangle 2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7280" y="6356350"/>
            <a:ext cx="2633472" cy="365125"/>
          </a:xfrm>
        </p:spPr>
        <p:txBody>
          <a:bodyPr vert="horz" lIns="91440" tIns="45720" rIns="91440" bIns="45720" rtlCol="0" anchor="ctr">
            <a:normAutofit/>
          </a:bodyPr>
          <a:lstStyle/>
          <a:p>
            <a:pPr>
              <a:spcAft>
                <a:spcPts val="600"/>
              </a:spcAft>
            </a:pPr>
            <a:fld id="{5075537C-CA84-1446-933C-8E9D027F9201}" type="slidenum">
              <a:rPr lang="en-US">
                <a:solidFill>
                  <a:schemeClr val="tx1">
                    <a:lumMod val="50000"/>
                    <a:lumOff val="50000"/>
                  </a:schemeClr>
                </a:solidFill>
              </a:rPr>
              <a:pPr>
                <a:spcAft>
                  <a:spcPts val="600"/>
                </a:spcAft>
              </a:pPr>
              <a:t>2</a:t>
            </a:fld>
            <a:endParaRPr lang="en-US">
              <a:solidFill>
                <a:schemeClr val="tx1">
                  <a:lumMod val="50000"/>
                  <a:lumOff val="50000"/>
                </a:schemeClr>
              </a:solidFill>
            </a:endParaRPr>
          </a:p>
        </p:txBody>
      </p:sp>
      <p:graphicFrame>
        <p:nvGraphicFramePr>
          <p:cNvPr id="32" name="Content Placeholder 2">
            <a:extLst>
              <a:ext uri="{FF2B5EF4-FFF2-40B4-BE49-F238E27FC236}">
                <a16:creationId xmlns:a16="http://schemas.microsoft.com/office/drawing/2014/main" id="{C3992FA0-2DBE-4516-1111-A34E8792ED8A}"/>
              </a:ext>
            </a:extLst>
          </p:cNvPr>
          <p:cNvGraphicFramePr/>
          <p:nvPr>
            <p:extLst>
              <p:ext uri="{D42A27DB-BD31-4B8C-83A1-F6EECF244321}">
                <p14:modId xmlns:p14="http://schemas.microsoft.com/office/powerpoint/2010/main" val="2267010995"/>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rotWithShape="1">
          <a:blip r:embed="rId2"/>
          <a:srcRect l="3637" r="18815" b="1"/>
          <a:stretch/>
        </p:blipFill>
        <p:spPr>
          <a:xfrm>
            <a:off x="1" y="10"/>
            <a:ext cx="9669642" cy="6857990"/>
          </a:xfrm>
          <a:prstGeom prst="rect">
            <a:avLst/>
          </a:prstGeom>
        </p:spPr>
      </p:pic>
      <p:sp>
        <p:nvSpPr>
          <p:cNvPr id="8" name="Rectangle 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a:t>From the plot, we can see that ES-L1, GEO, HEO, SSO, VLEO had the most success rate.</a:t>
            </a:r>
          </a:p>
          <a:p>
            <a:pPr>
              <a:spcBef>
                <a:spcPts val="1400"/>
              </a:spcBef>
            </a:pP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mtClean="0">
                <a:solidFill>
                  <a:prstClr val="black">
                    <a:tint val="75000"/>
                  </a:prstClr>
                </a:solidFill>
                <a:latin typeface="Calibri" panose="020F0502020204030204"/>
              </a:rPr>
              <a:pPr>
                <a:spcAft>
                  <a:spcPts val="600"/>
                </a:spcAft>
                <a:defRPr/>
              </a:pPr>
              <a:t>20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62000" y="1143486"/>
            <a:ext cx="4267200" cy="14374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cxnSp>
        <p:nvCxnSpPr>
          <p:cNvPr id="26" name="Straight Connector 15">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25613" y="838200"/>
            <a:ext cx="5501247" cy="1866358"/>
          </a:xfrm>
          <a:prstGeom prst="rect">
            <a:avLst/>
          </a:prstGeom>
        </p:spPr>
        <p:txBody>
          <a:bodyPr vert="horz" lIns="91440" tIns="45720" rIns="91440" bIns="45720" rtlCol="0">
            <a:normAutofit/>
          </a:bodyPr>
          <a:lstStyle/>
          <a:p>
            <a:pPr>
              <a:spcBef>
                <a:spcPts val="1400"/>
              </a:spcBef>
            </a:pPr>
            <a:r>
              <a:rPr lang="en-US" sz="2000" dirty="0"/>
              <a:t>We observe that in the LEO orbit, success is related to the number of flights whereas in the GTO orbit; </a:t>
            </a:r>
            <a:r>
              <a:rPr lang="en-US" sz="2000"/>
              <a:t>on the other hand, there seems to be no relationship between flight number when in GTO orbit.</a:t>
            </a:r>
          </a:p>
          <a:p>
            <a:pPr marL="0">
              <a:spcBef>
                <a:spcPts val="1400"/>
              </a:spcBef>
            </a:pPr>
            <a:endParaRPr lang="en-US" sz="2000"/>
          </a:p>
        </p:txBody>
      </p:sp>
      <p:pic>
        <p:nvPicPr>
          <p:cNvPr id="2" name="Image 1" descr="Une image contenant texte, capture d’écran, ligne, diagramme">
            <a:extLst>
              <a:ext uri="{FF2B5EF4-FFF2-40B4-BE49-F238E27FC236}">
                <a16:creationId xmlns:a16="http://schemas.microsoft.com/office/drawing/2014/main" id="{50441036-D086-4562-E4D9-38D674A31050}"/>
              </a:ext>
            </a:extLst>
          </p:cNvPr>
          <p:cNvPicPr>
            <a:picLocks noChangeAspect="1"/>
          </p:cNvPicPr>
          <p:nvPr/>
        </p:nvPicPr>
        <p:blipFill>
          <a:blip r:embed="rId2"/>
          <a:stretch>
            <a:fillRect/>
          </a:stretch>
        </p:blipFill>
        <p:spPr>
          <a:xfrm>
            <a:off x="801757" y="3603139"/>
            <a:ext cx="10591800" cy="2144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With heavy payloads the successful landing or positive landing rate are more for Polar,LEO and ISS. However for GTO we cannot distinguish this well</a:t>
            </a:r>
          </a:p>
          <a:p>
            <a:pPr>
              <a:spcBef>
                <a:spcPts val="1400"/>
              </a:spcBef>
            </a:pPr>
            <a:endParaRPr lang="en-US" sz="2200"/>
          </a:p>
        </p:txBody>
      </p:sp>
      <p:pic>
        <p:nvPicPr>
          <p:cNvPr id="2" name="Image 1" descr="Une image contenant texte, capture d’écran, diagramme, ligne&#10;&#10;Description générée automatiquement">
            <a:extLst>
              <a:ext uri="{FF2B5EF4-FFF2-40B4-BE49-F238E27FC236}">
                <a16:creationId xmlns:a16="http://schemas.microsoft.com/office/drawing/2014/main" id="{A1CE72BC-FC0E-5998-CB68-96B1088757D1}"/>
              </a:ext>
            </a:extLst>
          </p:cNvPr>
          <p:cNvPicPr>
            <a:picLocks noChangeAspect="1"/>
          </p:cNvPicPr>
          <p:nvPr/>
        </p:nvPicPr>
        <p:blipFill>
          <a:blip r:embed="rId2"/>
          <a:stretch>
            <a:fillRect/>
          </a:stretch>
        </p:blipFill>
        <p:spPr>
          <a:xfrm>
            <a:off x="630936" y="3083286"/>
            <a:ext cx="10917936" cy="237465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dirty="0" smtClean="0"/>
              <a:pPr>
                <a:spcAft>
                  <a:spcPts val="600"/>
                </a:spcAft>
              </a:pPr>
              <a:t>22</a:t>
            </a:fld>
            <a:endParaRPr lang="en-US"/>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Success Yearly Trend</a:t>
            </a:r>
          </a:p>
        </p:txBody>
      </p:sp>
      <p:sp>
        <p:nvSpPr>
          <p:cNvPr id="1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descr="Une image contenant texte, diagramme, Tracé, ligne&#10;&#10;Description générée automatiquement">
            <a:extLst>
              <a:ext uri="{FF2B5EF4-FFF2-40B4-BE49-F238E27FC236}">
                <a16:creationId xmlns:a16="http://schemas.microsoft.com/office/drawing/2014/main" id="{84F7E2FD-2F0F-C167-F062-72970C35A172}"/>
              </a:ext>
            </a:extLst>
          </p:cNvPr>
          <p:cNvPicPr>
            <a:picLocks noChangeAspect="1"/>
          </p:cNvPicPr>
          <p:nvPr/>
        </p:nvPicPr>
        <p:blipFill>
          <a:blip r:embed="rId2"/>
          <a:stretch>
            <a:fillRect/>
          </a:stretch>
        </p:blipFill>
        <p:spPr>
          <a:xfrm>
            <a:off x="4654296" y="803781"/>
            <a:ext cx="6894576" cy="356794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2200" dirty="0"/>
              <a:t>From the plot, we can observe that success rate since 2013 kept increasing till 2017 (stable in 2014) and after 2017 it started increasing.</a:t>
            </a:r>
          </a:p>
          <a:p>
            <a:pPr>
              <a:spcBef>
                <a:spcPts val="1400"/>
              </a:spcBef>
            </a:pPr>
            <a:endParaRPr lang="en-US" sz="22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23</a:t>
            </a:fld>
            <a:endParaRPr lang="en-US"/>
          </a:p>
        </p:txBody>
      </p:sp>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spcAft>
                <a:spcPts val="600"/>
              </a:spcAft>
              <a:buClrTx/>
              <a:buSzTx/>
              <a:tabLst/>
              <a:defRPr/>
            </a:pPr>
            <a:r>
              <a:rPr kumimoji="0" lang="en-US" sz="4800" b="0" i="0" u="none" strike="noStrike" kern="1200" cap="none" spc="0" normalizeH="0" baseline="0" noProof="0">
                <a:ln>
                  <a:noFill/>
                </a:ln>
                <a:solidFill>
                  <a:schemeClr val="tx1"/>
                </a:solidFill>
                <a:effectLst/>
                <a:uLnTx/>
                <a:uFillTx/>
                <a:latin typeface="+mj-lt"/>
                <a:ea typeface="+mj-ea"/>
                <a:cs typeface="+mj-cs"/>
              </a:rPr>
              <a:t>All Launch Site Names</a:t>
            </a:r>
          </a:p>
        </p:txBody>
      </p:sp>
      <p:sp>
        <p:nvSpPr>
          <p:cNvPr id="4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We used the key word </a:t>
            </a:r>
            <a:r>
              <a:rPr lang="en-US" sz="2200" b="1"/>
              <a:t>DISTINCT</a:t>
            </a:r>
            <a:r>
              <a:rPr lang="en-US" sz="2200"/>
              <a:t> to show only unique launch sites from the SpaceX data.</a:t>
            </a:r>
          </a:p>
          <a:p>
            <a:pPr>
              <a:spcBef>
                <a:spcPts val="1400"/>
              </a:spcBef>
            </a:pPr>
            <a:endParaRPr lang="en-US" sz="2200"/>
          </a:p>
        </p:txBody>
      </p:sp>
      <p:pic>
        <p:nvPicPr>
          <p:cNvPr id="2" name="Image 1" descr="Une image contenant texte, capture d’écran, Police, nombre">
            <a:extLst>
              <a:ext uri="{FF2B5EF4-FFF2-40B4-BE49-F238E27FC236}">
                <a16:creationId xmlns:a16="http://schemas.microsoft.com/office/drawing/2014/main" id="{7240F700-B937-96ED-F0FE-704F97EF29AD}"/>
              </a:ext>
            </a:extLst>
          </p:cNvPr>
          <p:cNvPicPr>
            <a:picLocks noChangeAspect="1"/>
          </p:cNvPicPr>
          <p:nvPr/>
        </p:nvPicPr>
        <p:blipFill>
          <a:blip r:embed="rId2"/>
          <a:stretch>
            <a:fillRect/>
          </a:stretch>
        </p:blipFill>
        <p:spPr>
          <a:xfrm>
            <a:off x="1058554" y="2290936"/>
            <a:ext cx="10062700" cy="395935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24</a:t>
            </a:fld>
            <a:endParaRPr lang="en-US"/>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41248" y="251312"/>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'KSC'</a:t>
            </a:r>
          </a:p>
        </p:txBody>
      </p:sp>
      <p:sp>
        <p:nvSpPr>
          <p:cNvPr id="28" name="Rectangle 2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8379553" y="5913666"/>
            <a:ext cx="2415457" cy="321502"/>
          </a:xfrm>
          <a:prstGeom prst="rect">
            <a:avLst/>
          </a:prstGeom>
        </p:spPr>
        <p:txBody>
          <a:bodyPr/>
          <a:lstStyle/>
          <a:p>
            <a:pPr defTabSz="804672">
              <a:spcAft>
                <a:spcPts val="600"/>
              </a:spcAft>
            </a:pPr>
            <a:fld id="{5075537C-CA84-1446-933C-8E9D027F9201}" type="slidenum">
              <a:rPr lang="en-US" sz="1584" kern="1200">
                <a:solidFill>
                  <a:schemeClr val="tx1"/>
                </a:solidFill>
                <a:latin typeface="+mn-lt"/>
                <a:ea typeface="+mn-ea"/>
                <a:cs typeface="+mn-cs"/>
              </a:rPr>
              <a:pPr defTabSz="804672">
                <a:spcAft>
                  <a:spcPts val="600"/>
                </a:spcAft>
              </a:pPr>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309205" y="4569629"/>
            <a:ext cx="9002050" cy="721796"/>
          </a:xfrm>
          <a:prstGeom prst="rect">
            <a:avLst/>
          </a:prstGeom>
        </p:spPr>
        <p:txBody>
          <a:bodyPr vert="horz" lIns="91440" tIns="45720" rIns="91440" bIns="45720" rtlCol="0" anchor="t">
            <a:normAutofit/>
          </a:bodyPr>
          <a:lstStyle/>
          <a:p>
            <a:pPr marL="301752" indent="-301752" defTabSz="804672">
              <a:spcBef>
                <a:spcPts val="1232"/>
              </a:spcBef>
            </a:pPr>
            <a:r>
              <a:rPr lang="en-US" sz="1936" kern="1200">
                <a:solidFill>
                  <a:schemeClr val="accent3">
                    <a:lumMod val="25000"/>
                  </a:schemeClr>
                </a:solidFill>
                <a:latin typeface="Abadi"/>
                <a:ea typeface="+mn-ea"/>
                <a:cs typeface="+mn-cs"/>
              </a:rPr>
              <a:t>We used the query above to display 5 records where launch sites begin with `KSC`</a:t>
            </a:r>
            <a:endParaRPr lang="en-US" sz="2200">
              <a:solidFill>
                <a:schemeClr val="accent3">
                  <a:lumMod val="25000"/>
                </a:schemeClr>
              </a:solidFill>
              <a:latin typeface="Abadi" panose="020B0604020104020204" pitchFamily="34" charset="0"/>
            </a:endParaRPr>
          </a:p>
        </p:txBody>
      </p:sp>
      <p:pic>
        <p:nvPicPr>
          <p:cNvPr id="2" name="Image 1" descr="Une image contenant texte, capture d’écran, Police, nombre&#10;&#10;Description générée automatiquement">
            <a:extLst>
              <a:ext uri="{FF2B5EF4-FFF2-40B4-BE49-F238E27FC236}">
                <a16:creationId xmlns:a16="http://schemas.microsoft.com/office/drawing/2014/main" id="{E34DCDAE-6076-19C9-BEDE-A60C4E2BC1F4}"/>
              </a:ext>
            </a:extLst>
          </p:cNvPr>
          <p:cNvPicPr>
            <a:picLocks noChangeAspect="1"/>
          </p:cNvPicPr>
          <p:nvPr/>
        </p:nvPicPr>
        <p:blipFill>
          <a:blip r:embed="rId2"/>
          <a:stretch>
            <a:fillRect/>
          </a:stretch>
        </p:blipFill>
        <p:spPr>
          <a:xfrm>
            <a:off x="1622786" y="1650222"/>
            <a:ext cx="9250865" cy="270900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41248" y="251312"/>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10" name="Rectangle 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8806183" y="5870054"/>
            <a:ext cx="2538473" cy="337875"/>
          </a:xfrm>
          <a:prstGeom prst="rect">
            <a:avLst/>
          </a:prstGeom>
        </p:spPr>
        <p:txBody>
          <a:bodyPr/>
          <a:lstStyle/>
          <a:p>
            <a:pPr defTabSz="841248">
              <a:spcAft>
                <a:spcPts val="600"/>
              </a:spcAft>
            </a:pPr>
            <a:fld id="{5075537C-CA84-1446-933C-8E9D027F9201}" type="slidenum">
              <a:rPr lang="en-US" sz="1656" kern="1200">
                <a:solidFill>
                  <a:schemeClr val="tx1"/>
                </a:solidFill>
                <a:latin typeface="+mn-lt"/>
                <a:ea typeface="+mn-ea"/>
                <a:cs typeface="+mn-cs"/>
              </a:rPr>
              <a:pPr defTabSz="841248">
                <a:spcAft>
                  <a:spcPts val="600"/>
                </a:spcAft>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838200" y="1677461"/>
            <a:ext cx="9018336" cy="4026593"/>
          </a:xfrm>
          <a:prstGeom prst="rect">
            <a:avLst/>
          </a:prstGeom>
        </p:spPr>
        <p:txBody>
          <a:bodyPr>
            <a:normAutofit/>
          </a:bodyPr>
          <a:lstStyle/>
          <a:p>
            <a:pPr defTabSz="841248">
              <a:spcBef>
                <a:spcPts val="1288"/>
              </a:spcBef>
            </a:pPr>
            <a:r>
              <a:rPr lang="en-US" sz="2024" kern="1200">
                <a:solidFill>
                  <a:schemeClr val="accent3">
                    <a:lumMod val="25000"/>
                  </a:schemeClr>
                </a:solidFill>
                <a:latin typeface="Abadi" panose="020B0604020104020204" pitchFamily="34" charset="0"/>
                <a:ea typeface="+mn-ea"/>
                <a:cs typeface="+mn-cs"/>
              </a:rPr>
              <a:t>We calculated the total payload carried by boosters from NASA as 45596 using the query below</a:t>
            </a:r>
            <a:endParaRPr lang="en-US" sz="2200">
              <a:solidFill>
                <a:schemeClr val="accent3">
                  <a:lumMod val="25000"/>
                </a:schemeClr>
              </a:solidFill>
              <a:latin typeface="Abadi" panose="020B0604020104020204" pitchFamily="34" charset="0"/>
            </a:endParaRPr>
          </a:p>
        </p:txBody>
      </p:sp>
      <p:pic>
        <p:nvPicPr>
          <p:cNvPr id="2" name="Image 1" descr="Une image contenant texte, capture d’écran, Police&#10;&#10;Description générée automatiquement">
            <a:extLst>
              <a:ext uri="{FF2B5EF4-FFF2-40B4-BE49-F238E27FC236}">
                <a16:creationId xmlns:a16="http://schemas.microsoft.com/office/drawing/2014/main" id="{C1A4750B-002F-7E3A-8C70-6B4104668A7E}"/>
              </a:ext>
            </a:extLst>
          </p:cNvPr>
          <p:cNvPicPr>
            <a:picLocks noChangeAspect="1"/>
          </p:cNvPicPr>
          <p:nvPr/>
        </p:nvPicPr>
        <p:blipFill>
          <a:blip r:embed="rId2"/>
          <a:stretch>
            <a:fillRect/>
          </a:stretch>
        </p:blipFill>
        <p:spPr>
          <a:xfrm>
            <a:off x="2954682" y="2980593"/>
            <a:ext cx="7488509" cy="25586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We calculated the average payload mass carried by booster version F9 v1.1 as 2928.4</a:t>
            </a:r>
          </a:p>
          <a:p>
            <a:pPr>
              <a:spcBef>
                <a:spcPts val="1400"/>
              </a:spcBef>
            </a:pPr>
            <a:endParaRPr lang="en-US" sz="2200"/>
          </a:p>
        </p:txBody>
      </p:sp>
      <p:pic>
        <p:nvPicPr>
          <p:cNvPr id="6" name="Image 5" descr="Une image contenant texte, capture d’écran, Police&#10;&#10;Description générée automatiquement">
            <a:extLst>
              <a:ext uri="{FF2B5EF4-FFF2-40B4-BE49-F238E27FC236}">
                <a16:creationId xmlns:a16="http://schemas.microsoft.com/office/drawing/2014/main" id="{DA38E899-D3D7-7AFF-C3EF-1BB6796B878E}"/>
              </a:ext>
            </a:extLst>
          </p:cNvPr>
          <p:cNvPicPr>
            <a:picLocks noChangeAspect="1"/>
          </p:cNvPicPr>
          <p:nvPr/>
        </p:nvPicPr>
        <p:blipFill>
          <a:blip r:embed="rId2"/>
          <a:stretch>
            <a:fillRect/>
          </a:stretch>
        </p:blipFill>
        <p:spPr>
          <a:xfrm>
            <a:off x="630936" y="2878575"/>
            <a:ext cx="10917936" cy="278407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pPr>
                <a:spcAft>
                  <a:spcPts val="600"/>
                </a:spcAft>
                <a:defRPr/>
              </a:pPr>
              <a:t>27</a:t>
            </a:fld>
            <a:endParaRPr lang="en-US"/>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First Successful Ground Landing Date</a:t>
            </a:r>
          </a:p>
        </p:txBody>
      </p:sp>
      <p:sp>
        <p:nvSpPr>
          <p:cNvPr id="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marL="0">
              <a:spcBef>
                <a:spcPts val="1400"/>
              </a:spcBef>
            </a:pPr>
            <a:r>
              <a:rPr lang="en-US" sz="2200"/>
              <a:t>We observed that the dates of the first successful landing outcome on ground pad was 08</a:t>
            </a:r>
            <a:r>
              <a:rPr lang="en-US" sz="2200" baseline="30000"/>
              <a:t>th</a:t>
            </a:r>
            <a:r>
              <a:rPr lang="en-US" sz="2200"/>
              <a:t> April  2016</a:t>
            </a:r>
          </a:p>
        </p:txBody>
      </p:sp>
      <p:pic>
        <p:nvPicPr>
          <p:cNvPr id="6" name="Image 5" descr="Une image contenant texte, capture d’écran, Police, ligne&#10;&#10;Description générée automatiquement">
            <a:extLst>
              <a:ext uri="{FF2B5EF4-FFF2-40B4-BE49-F238E27FC236}">
                <a16:creationId xmlns:a16="http://schemas.microsoft.com/office/drawing/2014/main" id="{C7FB5A6C-F8EA-65F8-31B7-E3313AAFA406}"/>
              </a:ext>
            </a:extLst>
          </p:cNvPr>
          <p:cNvPicPr>
            <a:picLocks noChangeAspect="1"/>
          </p:cNvPicPr>
          <p:nvPr/>
        </p:nvPicPr>
        <p:blipFill>
          <a:blip r:embed="rId2"/>
          <a:stretch>
            <a:fillRect/>
          </a:stretch>
        </p:blipFill>
        <p:spPr>
          <a:xfrm>
            <a:off x="630936" y="3137877"/>
            <a:ext cx="10917936" cy="226547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pPr>
                <a:spcAft>
                  <a:spcPts val="600"/>
                </a:spcAft>
                <a:defRPr/>
              </a:pPr>
              <a:t>28</a:t>
            </a:fld>
            <a:endParaRPr lang="en-US"/>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3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000"/>
              <a:t>We used the </a:t>
            </a:r>
            <a:r>
              <a:rPr lang="en-US" sz="2000" b="1"/>
              <a:t>WHERE</a:t>
            </a:r>
            <a:r>
              <a:rPr lang="en-US" sz="2000"/>
              <a:t> clause to filter for boosters which have successfully landed on drone ship and applied the </a:t>
            </a:r>
            <a:r>
              <a:rPr lang="en-US" sz="2000" b="1"/>
              <a:t>AND </a:t>
            </a:r>
            <a:r>
              <a:rPr lang="en-US" sz="2000"/>
              <a:t>and </a:t>
            </a:r>
            <a:r>
              <a:rPr lang="en-US" sz="2000" b="1"/>
              <a:t>BETWEEN</a:t>
            </a:r>
            <a:r>
              <a:rPr lang="en-US" sz="2000"/>
              <a:t> condition to determine successful landing with payload mass greater than 4000 but less than 6000</a:t>
            </a:r>
          </a:p>
          <a:p>
            <a:pPr>
              <a:spcBef>
                <a:spcPts val="1400"/>
              </a:spcBef>
            </a:pPr>
            <a:endParaRPr lang="en-US" sz="2000"/>
          </a:p>
        </p:txBody>
      </p:sp>
      <p:pic>
        <p:nvPicPr>
          <p:cNvPr id="3" name="Image 2" descr="Une image contenant texte, capture d’écran, logiciel, affichage&#10;&#10;Description générée automatiquement">
            <a:extLst>
              <a:ext uri="{FF2B5EF4-FFF2-40B4-BE49-F238E27FC236}">
                <a16:creationId xmlns:a16="http://schemas.microsoft.com/office/drawing/2014/main" id="{903D1151-1179-0CD5-66F3-F220DB30AA87}"/>
              </a:ext>
            </a:extLst>
          </p:cNvPr>
          <p:cNvPicPr>
            <a:picLocks noChangeAspect="1"/>
          </p:cNvPicPr>
          <p:nvPr/>
        </p:nvPicPr>
        <p:blipFill>
          <a:blip r:embed="rId2"/>
          <a:stretch>
            <a:fillRect/>
          </a:stretch>
        </p:blipFill>
        <p:spPr>
          <a:xfrm>
            <a:off x="630936" y="2755748"/>
            <a:ext cx="10917936" cy="302972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29</a:t>
            </a:fld>
            <a:endParaRPr lang="en-US"/>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Executive Summary</a:t>
            </a:r>
          </a:p>
        </p:txBody>
      </p:sp>
      <p:sp>
        <p:nvSpPr>
          <p:cNvPr id="27" name="Rectangle 2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7280" y="6356350"/>
            <a:ext cx="2633472" cy="365125"/>
          </a:xfrm>
        </p:spPr>
        <p:txBody>
          <a:bodyPr vert="horz" lIns="91440" tIns="45720" rIns="91440" bIns="45720" rtlCol="0" anchor="ctr">
            <a:normAutofit/>
          </a:bodyPr>
          <a:lstStyle/>
          <a:p>
            <a:pPr>
              <a:spcAft>
                <a:spcPts val="600"/>
              </a:spcAft>
            </a:pPr>
            <a:fld id="{5075537C-CA84-1446-933C-8E9D027F9201}" type="slidenum">
              <a:rPr lang="en-US">
                <a:solidFill>
                  <a:schemeClr val="tx1">
                    <a:lumMod val="50000"/>
                    <a:lumOff val="50000"/>
                  </a:schemeClr>
                </a:solidFill>
              </a:rPr>
              <a:pPr>
                <a:spcAft>
                  <a:spcPts val="600"/>
                </a:spcAft>
              </a:pPr>
              <a:t>3</a:t>
            </a:fld>
            <a:endParaRPr lang="en-US">
              <a:solidFill>
                <a:schemeClr val="tx1">
                  <a:lumMod val="50000"/>
                  <a:lumOff val="50000"/>
                </a:schemeClr>
              </a:solidFill>
            </a:endParaRPr>
          </a:p>
        </p:txBody>
      </p:sp>
      <p:graphicFrame>
        <p:nvGraphicFramePr>
          <p:cNvPr id="21" name="Content Placeholder 2">
            <a:extLst>
              <a:ext uri="{FF2B5EF4-FFF2-40B4-BE49-F238E27FC236}">
                <a16:creationId xmlns:a16="http://schemas.microsoft.com/office/drawing/2014/main" id="{1AEFD069-34D4-6ED9-4B56-8E8B4DF9DA3D}"/>
              </a:ext>
            </a:extLst>
          </p:cNvPr>
          <p:cNvGraphicFramePr/>
          <p:nvPr>
            <p:extLst>
              <p:ext uri="{D42A27DB-BD31-4B8C-83A1-F6EECF244321}">
                <p14:modId xmlns:p14="http://schemas.microsoft.com/office/powerpoint/2010/main" val="145630492"/>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chemeClr val="tx1"/>
                </a:solidFill>
                <a:latin typeface="+mj-lt"/>
                <a:ea typeface="+mj-ea"/>
                <a:cs typeface="+mj-cs"/>
              </a:rPr>
              <a:t>Total Number of Successful and Failure Mission Outcomes</a:t>
            </a:r>
          </a:p>
        </p:txBody>
      </p:sp>
      <p:sp>
        <p:nvSpPr>
          <p:cNvPr id="26" name="Rectangle 2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8" name="Rectangle 2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We used wildcard like ‘%’ to filter for </a:t>
            </a:r>
            <a:r>
              <a:rPr lang="en-US" sz="1800" b="1"/>
              <a:t>WHERE</a:t>
            </a:r>
            <a:r>
              <a:rPr lang="en-US" sz="1800"/>
              <a:t> MissionOutcome was a success or a failure. </a:t>
            </a:r>
          </a:p>
          <a:p>
            <a:pPr>
              <a:spcBef>
                <a:spcPts val="1400"/>
              </a:spcBef>
            </a:pPr>
            <a:endParaRPr lang="en-US" sz="1800"/>
          </a:p>
        </p:txBody>
      </p:sp>
      <p:pic>
        <p:nvPicPr>
          <p:cNvPr id="2" name="Image 1" descr="Une image contenant texte, capture d’écran, Police, nombre&#10;&#10;Description générée automatiquement">
            <a:extLst>
              <a:ext uri="{FF2B5EF4-FFF2-40B4-BE49-F238E27FC236}">
                <a16:creationId xmlns:a16="http://schemas.microsoft.com/office/drawing/2014/main" id="{7D31E70C-4BAA-14C0-FCBE-36BCA3343A24}"/>
              </a:ext>
            </a:extLst>
          </p:cNvPr>
          <p:cNvPicPr>
            <a:picLocks noChangeAspect="1"/>
          </p:cNvPicPr>
          <p:nvPr/>
        </p:nvPicPr>
        <p:blipFill>
          <a:blip r:embed="rId2"/>
          <a:stretch>
            <a:fillRect/>
          </a:stretch>
        </p:blipFill>
        <p:spPr>
          <a:xfrm>
            <a:off x="653796" y="2734056"/>
            <a:ext cx="10972799"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chemeClr val="tx1">
                    <a:lumMod val="50000"/>
                    <a:lumOff val="50000"/>
                  </a:schemeClr>
                </a:solidFill>
              </a:rPr>
              <a:pPr>
                <a:spcAft>
                  <a:spcPts val="600"/>
                </a:spcAft>
              </a:pPr>
              <a:t>30</a:t>
            </a:fld>
            <a:endParaRPr lang="en-US">
              <a:solidFill>
                <a:schemeClr val="tx1">
                  <a:lumMod val="50000"/>
                  <a:lumOff val="50000"/>
                </a:schemeClr>
              </a:solidFill>
            </a:endParaRPr>
          </a:p>
        </p:txBody>
      </p:sp>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Boosters Carried Maximum Payload</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a:t>We determined the booster that have carried the maximum payload using a subquery in the </a:t>
            </a:r>
            <a:r>
              <a:rPr lang="en-US" sz="2200" b="1"/>
              <a:t>WHERE</a:t>
            </a:r>
            <a:r>
              <a:rPr lang="en-US" sz="2200"/>
              <a:t> clause and the </a:t>
            </a:r>
            <a:r>
              <a:rPr lang="en-US" sz="2200" b="1"/>
              <a:t>MAX() </a:t>
            </a:r>
            <a:r>
              <a:rPr lang="en-US" sz="2200"/>
              <a:t>function.</a:t>
            </a:r>
          </a:p>
        </p:txBody>
      </p:sp>
      <p:pic>
        <p:nvPicPr>
          <p:cNvPr id="2" name="Image 1" descr="Une image contenant texte, capture d’écran, logiciel, nombre&#10;&#10;Description générée automatiquement">
            <a:extLst>
              <a:ext uri="{FF2B5EF4-FFF2-40B4-BE49-F238E27FC236}">
                <a16:creationId xmlns:a16="http://schemas.microsoft.com/office/drawing/2014/main" id="{F0DCF1E9-9F1D-0AEB-E622-CACF5C585AB5}"/>
              </a:ext>
            </a:extLst>
          </p:cNvPr>
          <p:cNvPicPr>
            <a:picLocks noChangeAspect="1"/>
          </p:cNvPicPr>
          <p:nvPr/>
        </p:nvPicPr>
        <p:blipFill>
          <a:blip r:embed="rId2"/>
          <a:stretch>
            <a:fillRect/>
          </a:stretch>
        </p:blipFill>
        <p:spPr>
          <a:xfrm>
            <a:off x="1261426" y="2290936"/>
            <a:ext cx="9656956"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31</a:t>
            </a:fld>
            <a:endParaRPr lang="en-US"/>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tx1"/>
                </a:solidFill>
                <a:latin typeface="+mj-lt"/>
                <a:ea typeface="+mj-ea"/>
                <a:cs typeface="+mj-cs"/>
              </a:rPr>
              <a:t>2017</a:t>
            </a:r>
            <a:r>
              <a:rPr lang="en-US" sz="4800" kern="1200" dirty="0">
                <a:solidFill>
                  <a:schemeClr val="tx1"/>
                </a:solidFill>
                <a:latin typeface="+mj-lt"/>
                <a:ea typeface="+mj-ea"/>
                <a:cs typeface="+mj-cs"/>
              </a:rPr>
              <a:t> Launch Records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36153" y="530134"/>
            <a:ext cx="6903647" cy="1435826"/>
          </a:xfrm>
          <a:prstGeom prst="rect">
            <a:avLst/>
          </a:prstGeom>
        </p:spPr>
        <p:txBody>
          <a:bodyPr vert="horz" lIns="91440" tIns="45720" rIns="91440" bIns="45720" rtlCol="0" anchor="ctr">
            <a:normAutofit fontScale="92500"/>
          </a:bodyPr>
          <a:lstStyle/>
          <a:p>
            <a:pPr>
              <a:spcBef>
                <a:spcPts val="1400"/>
              </a:spcBef>
            </a:pPr>
            <a:endParaRPr lang="en-US" sz="2200" dirty="0"/>
          </a:p>
          <a:p>
            <a:pPr>
              <a:spcBef>
                <a:spcPts val="1400"/>
              </a:spcBef>
            </a:pPr>
            <a:r>
              <a:rPr lang="en-US" sz="2200" dirty="0"/>
              <a:t>We used a combinations of the </a:t>
            </a:r>
            <a:r>
              <a:rPr lang="en-US" sz="2200" b="1" dirty="0"/>
              <a:t>WHERE</a:t>
            </a:r>
            <a:r>
              <a:rPr lang="en-US" sz="2200" dirty="0"/>
              <a:t> clause, </a:t>
            </a:r>
            <a:r>
              <a:rPr lang="en-US" sz="2200" b="1" dirty="0"/>
              <a:t>LIKE </a:t>
            </a:r>
            <a:r>
              <a:rPr lang="en-US" sz="2200" dirty="0"/>
              <a:t>and </a:t>
            </a:r>
            <a:r>
              <a:rPr lang="en-US" sz="2200" b="1" dirty="0" err="1"/>
              <a:t>AND</a:t>
            </a:r>
            <a:r>
              <a:rPr lang="en-US" sz="2200" dirty="0"/>
              <a:t> to filter for failed landing outcomes in drone ship, their booster versions, and launch site names for year 2017</a:t>
            </a:r>
            <a:endParaRPr lang="en-US" dirty="0"/>
          </a:p>
          <a:p>
            <a:pPr>
              <a:spcBef>
                <a:spcPts val="1400"/>
              </a:spcBef>
            </a:pPr>
            <a:endParaRPr lang="en-US" sz="2200"/>
          </a:p>
        </p:txBody>
      </p:sp>
      <p:pic>
        <p:nvPicPr>
          <p:cNvPr id="2" name="Image 1" descr="Une image contenant texte, capture d’écran, Police, nombre&#10;&#10;Description générée automatiquement">
            <a:extLst>
              <a:ext uri="{FF2B5EF4-FFF2-40B4-BE49-F238E27FC236}">
                <a16:creationId xmlns:a16="http://schemas.microsoft.com/office/drawing/2014/main" id="{67157AB0-259F-E731-C2FF-50DA1D223CFF}"/>
              </a:ext>
            </a:extLst>
          </p:cNvPr>
          <p:cNvPicPr>
            <a:picLocks noChangeAspect="1"/>
          </p:cNvPicPr>
          <p:nvPr/>
        </p:nvPicPr>
        <p:blipFill>
          <a:blip r:embed="rId2"/>
          <a:stretch>
            <a:fillRect/>
          </a:stretch>
        </p:blipFill>
        <p:spPr>
          <a:xfrm>
            <a:off x="630936" y="2387269"/>
            <a:ext cx="10917936" cy="376668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32</a:t>
            </a:fld>
            <a:endParaRPr lang="en-US"/>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sz="1400"/>
              <a:t>We selected Landing outcomes and the </a:t>
            </a:r>
            <a:r>
              <a:rPr lang="en-US" sz="1400" b="1"/>
              <a:t>COUNT</a:t>
            </a:r>
            <a:r>
              <a:rPr lang="en-US" sz="1400"/>
              <a:t> of landing outcomes from the data and used the </a:t>
            </a:r>
            <a:r>
              <a:rPr lang="en-US" sz="1400" b="1"/>
              <a:t>WHERE</a:t>
            </a:r>
            <a:r>
              <a:rPr lang="en-US" sz="1400"/>
              <a:t> clause to filter for landing outcomes </a:t>
            </a:r>
            <a:r>
              <a:rPr lang="en-US" sz="1400" b="1"/>
              <a:t>BETWEEN</a:t>
            </a:r>
            <a:r>
              <a:rPr lang="en-US" sz="1400"/>
              <a:t> 2010-06-04 to 2010-03-20.</a:t>
            </a:r>
          </a:p>
          <a:p>
            <a:pPr>
              <a:spcBef>
                <a:spcPts val="1400"/>
              </a:spcBef>
            </a:pPr>
            <a:r>
              <a:rPr lang="en-US" sz="1400"/>
              <a:t>We applied the </a:t>
            </a:r>
            <a:r>
              <a:rPr lang="en-US" sz="1400" b="1"/>
              <a:t>GROUP BY </a:t>
            </a:r>
            <a:r>
              <a:rPr lang="en-US" sz="1400"/>
              <a:t>clause to group the landing outcomes and the </a:t>
            </a:r>
            <a:r>
              <a:rPr lang="en-US" sz="1400" b="1"/>
              <a:t>ORDER BY </a:t>
            </a:r>
            <a:r>
              <a:rPr lang="en-US" sz="1400"/>
              <a:t>clause to order the grouped landing outcome in descending order.</a:t>
            </a:r>
          </a:p>
          <a:p>
            <a:pPr>
              <a:spcBef>
                <a:spcPts val="1400"/>
              </a:spcBef>
            </a:pPr>
            <a:endParaRPr lang="en-US" sz="1400"/>
          </a:p>
        </p:txBody>
      </p:sp>
      <p:pic>
        <p:nvPicPr>
          <p:cNvPr id="2" name="Image 1" descr="Une image contenant texte, capture d’écran, nombre, logiciel&#10;&#10;Description générée automatiquement">
            <a:extLst>
              <a:ext uri="{FF2B5EF4-FFF2-40B4-BE49-F238E27FC236}">
                <a16:creationId xmlns:a16="http://schemas.microsoft.com/office/drawing/2014/main" id="{2293E5EF-35AC-8561-7945-4226E8DA312A}"/>
              </a:ext>
            </a:extLst>
          </p:cNvPr>
          <p:cNvPicPr>
            <a:picLocks noChangeAspect="1"/>
          </p:cNvPicPr>
          <p:nvPr/>
        </p:nvPicPr>
        <p:blipFill>
          <a:blip r:embed="rId2"/>
          <a:stretch>
            <a:fillRect/>
          </a:stretch>
        </p:blipFill>
        <p:spPr>
          <a:xfrm>
            <a:off x="835166" y="2527766"/>
            <a:ext cx="10515569" cy="365416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33</a:t>
            </a:fld>
            <a:endParaRPr lang="en-US"/>
          </a:p>
        </p:txBody>
      </p:sp>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27026"/>
            <a:ext cx="3290887" cy="2287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All launch sites global map markers</a:t>
            </a:r>
          </a:p>
        </p:txBody>
      </p:sp>
      <p:sp>
        <p:nvSpPr>
          <p:cNvPr id="5" name="ZoneTexte 4">
            <a:extLst>
              <a:ext uri="{FF2B5EF4-FFF2-40B4-BE49-F238E27FC236}">
                <a16:creationId xmlns:a16="http://schemas.microsoft.com/office/drawing/2014/main" id="{30AE4B5E-67B3-C438-D896-F6F9B32CBF42}"/>
              </a:ext>
            </a:extLst>
          </p:cNvPr>
          <p:cNvSpPr txBox="1"/>
          <p:nvPr/>
        </p:nvSpPr>
        <p:spPr>
          <a:xfrm>
            <a:off x="4223982" y="327026"/>
            <a:ext cx="7485413" cy="228758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dirty="0"/>
              <a:t>We can see that the SpaceX launch sites are in the United States of America coasts, Florida and California</a:t>
            </a:r>
            <a:endParaRPr lang="en-US" sz="2400">
              <a:ea typeface="Calibri"/>
              <a:cs typeface="Calibri"/>
            </a:endParaRPr>
          </a:p>
        </p:txBody>
      </p:sp>
      <p:pic>
        <p:nvPicPr>
          <p:cNvPr id="7" name="Image 6" descr="Une image contenant carte, texte, atlas&#10;&#10;Description générée automatiquement">
            <a:extLst>
              <a:ext uri="{FF2B5EF4-FFF2-40B4-BE49-F238E27FC236}">
                <a16:creationId xmlns:a16="http://schemas.microsoft.com/office/drawing/2014/main" id="{194F0BB6-78E3-2376-83F2-4EDA050ED674}"/>
              </a:ext>
            </a:extLst>
          </p:cNvPr>
          <p:cNvPicPr>
            <a:picLocks noChangeAspect="1"/>
          </p:cNvPicPr>
          <p:nvPr/>
        </p:nvPicPr>
        <p:blipFill rotWithShape="1">
          <a:blip r:embed="rId2"/>
          <a:srcRect t="15179" b="18716"/>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966195" y="6356350"/>
            <a:ext cx="2743200" cy="365125"/>
          </a:xfrm>
        </p:spPr>
        <p:txBody>
          <a:bodyPr vert="horz" lIns="91440" tIns="45720" rIns="91440" bIns="45720" rtlCol="0" anchor="ctr">
            <a:normAutofit/>
          </a:bodyPr>
          <a:lstStyle/>
          <a:p>
            <a:pPr>
              <a:spcAft>
                <a:spcPts val="600"/>
              </a:spcAft>
              <a:defRPr/>
            </a:pPr>
            <a:fld id="{5075537C-CA84-1446-933C-8E9D027F9201}" type="slidenum">
              <a:rPr lang="en-US">
                <a:solidFill>
                  <a:prstClr val="white"/>
                </a:solidFill>
                <a:latin typeface="Calibri" panose="020F0502020204030204"/>
              </a:rPr>
              <a:pPr>
                <a:spcAft>
                  <a:spcPts val="600"/>
                </a:spcAft>
                <a:defRPr/>
              </a:pPr>
              <a:t>35</a:t>
            </a:fld>
            <a:endParaRPr lang="en-US">
              <a:solidFill>
                <a:prstClr val="white"/>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C5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600" kern="1200">
                <a:solidFill>
                  <a:srgbClr val="FFFFFF"/>
                </a:solidFill>
                <a:latin typeface="+mj-lt"/>
                <a:ea typeface="+mj-ea"/>
                <a:cs typeface="+mj-cs"/>
              </a:rPr>
              <a:t>Markers showing launch sites with color labels</a:t>
            </a:r>
          </a:p>
        </p:txBody>
      </p:sp>
      <p:pic>
        <p:nvPicPr>
          <p:cNvPr id="2" name="Image 1" descr="Une image contenant texte, capture d’écran, carte&#10;&#10;Description générée automatiquement">
            <a:extLst>
              <a:ext uri="{FF2B5EF4-FFF2-40B4-BE49-F238E27FC236}">
                <a16:creationId xmlns:a16="http://schemas.microsoft.com/office/drawing/2014/main" id="{CB238784-0C25-EFCF-85A2-D0F4AF4C88AE}"/>
              </a:ext>
            </a:extLst>
          </p:cNvPr>
          <p:cNvPicPr>
            <a:picLocks noChangeAspect="1"/>
          </p:cNvPicPr>
          <p:nvPr/>
        </p:nvPicPr>
        <p:blipFill>
          <a:blip r:embed="rId2"/>
          <a:stretch>
            <a:fillRect/>
          </a:stretch>
        </p:blipFill>
        <p:spPr>
          <a:xfrm>
            <a:off x="4038600" y="1136068"/>
            <a:ext cx="7188199" cy="458247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5075537C-CA84-1446-933C-8E9D027F9201}" type="slidenum">
              <a:rPr lang="en-US">
                <a:solidFill>
                  <a:srgbClr val="898989"/>
                </a:solidFill>
              </a:rPr>
              <a:pPr>
                <a:spcAft>
                  <a:spcPts val="600"/>
                </a:spcAft>
              </a:pPr>
              <a:t>36</a:t>
            </a:fld>
            <a:endParaRPr lang="en-US">
              <a:solidFill>
                <a:srgbClr val="898989"/>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9093496" y="618681"/>
            <a:ext cx="2613872" cy="4794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rgbClr val="FFFFFF"/>
                </a:solidFill>
                <a:latin typeface="+mj-lt"/>
                <a:ea typeface="+mj-ea"/>
                <a:cs typeface="+mj-cs"/>
              </a:rPr>
              <a:t>Launch Site distance to landmarks</a:t>
            </a:r>
          </a:p>
        </p:txBody>
      </p:sp>
      <p:sp>
        <p:nvSpPr>
          <p:cNvPr id="1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descr="Une image contenant texte, diagramme, capture d’écran, carte&#10;&#10;Description générée automatiquement">
            <a:extLst>
              <a:ext uri="{FF2B5EF4-FFF2-40B4-BE49-F238E27FC236}">
                <a16:creationId xmlns:a16="http://schemas.microsoft.com/office/drawing/2014/main" id="{81A2DFA6-DB82-9A8E-19A2-2411FF35E266}"/>
              </a:ext>
            </a:extLst>
          </p:cNvPr>
          <p:cNvPicPr>
            <a:picLocks noChangeAspect="1"/>
          </p:cNvPicPr>
          <p:nvPr/>
        </p:nvPicPr>
        <p:blipFill rotWithShape="1">
          <a:blip r:embed="rId2"/>
          <a:srcRect l="3086" r="12370"/>
          <a:stretch/>
        </p:blipFill>
        <p:spPr>
          <a:xfrm>
            <a:off x="976251" y="942538"/>
            <a:ext cx="7163222" cy="4808332"/>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37</a:t>
            </a:fld>
            <a:endParaRPr lang="en-US">
              <a:solidFill>
                <a:srgbClr val="FFFFFF"/>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rgbClr val="FFFFFF"/>
                </a:solidFill>
                <a:latin typeface="+mj-lt"/>
                <a:ea typeface="+mj-ea"/>
                <a:cs typeface="+mj-cs"/>
              </a:rPr>
              <a:t>Pie chart showing the success percentage achieved by each launch site</a:t>
            </a:r>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1359659" y="1966293"/>
            <a:ext cx="9472681" cy="445216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rPr>
              <a:pPr>
                <a:spcAft>
                  <a:spcPts val="600"/>
                </a:spcAft>
              </a:pPr>
              <a:t>39</a:t>
            </a:fld>
            <a:endParaRPr lang="en-US" sz="1100">
              <a:solidFill>
                <a:schemeClr val="tx1">
                  <a:lumMod val="50000"/>
                  <a:lumOff val="50000"/>
                </a:schemeClr>
              </a:solidFill>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dirty="0" smtClean="0"/>
              <a:pPr>
                <a:spcAft>
                  <a:spcPts val="600"/>
                </a:spcAft>
              </a:pPr>
              <a:t>4</a:t>
            </a:fld>
            <a:endParaRPr lang="en-US"/>
          </a:p>
        </p:txBody>
      </p:sp>
      <p:graphicFrame>
        <p:nvGraphicFramePr>
          <p:cNvPr id="35" name="Content Placeholder 2">
            <a:extLst>
              <a:ext uri="{FF2B5EF4-FFF2-40B4-BE49-F238E27FC236}">
                <a16:creationId xmlns:a16="http://schemas.microsoft.com/office/drawing/2014/main" id="{4C333AD8-A867-5C9C-6D0D-F08E2916DD7C}"/>
              </a:ext>
            </a:extLst>
          </p:cNvPr>
          <p:cNvGraphicFramePr/>
          <p:nvPr>
            <p:extLst>
              <p:ext uri="{D42A27DB-BD31-4B8C-83A1-F6EECF244321}">
                <p14:modId xmlns:p14="http://schemas.microsoft.com/office/powerpoint/2010/main" val="41257332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Pie chart showing the Launch site with the highest launch success ratio</a:t>
            </a:r>
          </a:p>
          <a:p>
            <a:pPr>
              <a:spcAft>
                <a:spcPts val="600"/>
              </a:spcAft>
            </a:pPr>
            <a:endParaRPr lang="en-US" sz="34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4502428" y="1369662"/>
            <a:ext cx="7225748" cy="411867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rPr>
              <a:pPr>
                <a:spcAft>
                  <a:spcPts val="600"/>
                </a:spcAft>
              </a:pPr>
              <a:t>40</a:t>
            </a:fld>
            <a:endParaRPr lang="en-US" sz="1100">
              <a:solidFill>
                <a:schemeClr val="tx1">
                  <a:lumMod val="50000"/>
                  <a:lumOff val="50000"/>
                </a:schemeClr>
              </a:solidFill>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1F4656-FFDA-4BA3-8516-90E58C01A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18">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549277" y="458033"/>
            <a:ext cx="5257798" cy="726224"/>
          </a:xfrm>
          <a:prstGeom prst="rect">
            <a:avLst/>
          </a:prstGeom>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1700" kern="1200">
                <a:solidFill>
                  <a:schemeClr val="tx1"/>
                </a:solidFill>
                <a:latin typeface="+mj-lt"/>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rot="5400000">
            <a:off x="9033635" y="3148837"/>
            <a:ext cx="5768976" cy="550800"/>
          </a:xfrm>
        </p:spPr>
        <p:txBody>
          <a:bodyPr vert="horz" lIns="91440" tIns="45720" rIns="91440" bIns="45720" rtlCol="0" anchor="ctr">
            <a:normAutofit/>
          </a:bodyPr>
          <a:lstStyle/>
          <a:p>
            <a:pPr algn="ctr">
              <a:spcAft>
                <a:spcPts val="600"/>
              </a:spcAft>
            </a:pPr>
            <a:fld id="{5075537C-CA84-1446-933C-8E9D027F9201}" type="slidenum">
              <a:rPr lang="en-US" sz="1000"/>
              <a:pPr algn="ctr">
                <a:spcAft>
                  <a:spcPts val="600"/>
                </a:spcAft>
              </a:pPr>
              <a:t>41</a:t>
            </a:fld>
            <a:endParaRPr lang="en-US" sz="1000"/>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550863" y="2316227"/>
            <a:ext cx="11090274" cy="3992497"/>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sz="2000"/>
              <a:t>The decision tree classifier is the model with the highest classification accuracy</a:t>
            </a:r>
          </a:p>
          <a:p>
            <a:pPr>
              <a:spcBef>
                <a:spcPts val="1400"/>
              </a:spcBef>
            </a:pPr>
            <a:endParaRPr lang="en-US" sz="2000"/>
          </a:p>
        </p:txBody>
      </p:sp>
      <p:pic>
        <p:nvPicPr>
          <p:cNvPr id="2" name="Image 1" descr="Une image contenant texte, capture d’écran, Police, nombre&#10;&#10;Description générée automatiquement">
            <a:extLst>
              <a:ext uri="{FF2B5EF4-FFF2-40B4-BE49-F238E27FC236}">
                <a16:creationId xmlns:a16="http://schemas.microsoft.com/office/drawing/2014/main" id="{D5C9460D-88B1-F3A5-09A1-4AFA7E72DF82}"/>
              </a:ext>
            </a:extLst>
          </p:cNvPr>
          <p:cNvPicPr>
            <a:picLocks noChangeAspect="1"/>
          </p:cNvPicPr>
          <p:nvPr/>
        </p:nvPicPr>
        <p:blipFill>
          <a:blip r:embed="rId2"/>
          <a:stretch>
            <a:fillRect/>
          </a:stretch>
        </p:blipFill>
        <p:spPr>
          <a:xfrm>
            <a:off x="835166" y="2554056"/>
            <a:ext cx="10515569" cy="3601581"/>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43</a:t>
            </a:fld>
            <a:endParaRPr lang="en-US"/>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412091" y="501651"/>
            <a:ext cx="4395340" cy="17162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kern="1200">
                <a:solidFill>
                  <a:schemeClr val="tx1"/>
                </a:solidFill>
                <a:latin typeface="+mj-lt"/>
                <a:ea typeface="+mj-ea"/>
                <a:cs typeface="+mj-cs"/>
              </a:rPr>
              <a:t>Confusion Matrix</a:t>
            </a:r>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279143" y="1540469"/>
            <a:ext cx="5221625" cy="377706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92583" y="2645922"/>
            <a:ext cx="4434721" cy="3710427"/>
          </a:xfrm>
          <a:prstGeom prst="rect">
            <a:avLst/>
          </a:prstGeom>
        </p:spPr>
        <p:txBody>
          <a:bodyPr vert="horz" lIns="91440" tIns="45720" rIns="91440" bIns="45720" rtlCol="0" anchor="t">
            <a:normAutofit/>
          </a:bodyPr>
          <a:lstStyle/>
          <a:p>
            <a:pPr>
              <a:spcBef>
                <a:spcPts val="1400"/>
              </a:spcBef>
            </a:pPr>
            <a:r>
              <a:rPr lang="en-US" sz="2000">
                <a:solidFill>
                  <a:schemeClr val="tx1">
                    <a:alpha val="80000"/>
                  </a:schemeClr>
                </a:solidFill>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chemeClr val="tx1">
                    <a:alpha val="60000"/>
                  </a:schemeClr>
                </a:solidFill>
              </a:rPr>
              <a:pPr>
                <a:spcAft>
                  <a:spcPts val="600"/>
                </a:spcAft>
              </a:pPr>
              <a:t>44</a:t>
            </a:fld>
            <a:endParaRPr lang="en-US">
              <a:solidFill>
                <a:schemeClr val="tx1">
                  <a:alpha val="60000"/>
                </a:schemeClr>
              </a:solidFill>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45</a:t>
            </a:fld>
            <a:endParaRPr lang="en-US"/>
          </a:p>
        </p:txBody>
      </p:sp>
      <p:graphicFrame>
        <p:nvGraphicFramePr>
          <p:cNvPr id="11" name="Content Placeholder 3">
            <a:extLst>
              <a:ext uri="{FF2B5EF4-FFF2-40B4-BE49-F238E27FC236}">
                <a16:creationId xmlns:a16="http://schemas.microsoft.com/office/drawing/2014/main" id="{9B2BE21E-2063-63FB-DA10-556CE543D70A}"/>
              </a:ext>
            </a:extLst>
          </p:cNvPr>
          <p:cNvGraphicFramePr>
            <a:graphicFrameLocks noGrp="1"/>
          </p:cNvGraphicFramePr>
          <p:nvPr>
            <p:ph sz="half" idx="4294967295"/>
            <p:extLst>
              <p:ext uri="{D42A27DB-BD31-4B8C-83A1-F6EECF244321}">
                <p14:modId xmlns:p14="http://schemas.microsoft.com/office/powerpoint/2010/main" val="3181377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6"/>
            <a:ext cx="10515600" cy="13064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Methodology </a:t>
            </a:r>
            <a:endParaRPr lang="en-US">
              <a:solidFill>
                <a:schemeClr val="tx1"/>
              </a:solidFill>
              <a:latin typeface="Calibri Light" panose="020F0302020204030204"/>
              <a:ea typeface="Calibri Light" panose="020F0302020204030204"/>
              <a:cs typeface="Calibri Light" panose="020F0302020204030204"/>
            </a:endParaRPr>
          </a:p>
          <a:p>
            <a:pPr>
              <a:spcAft>
                <a:spcPts val="600"/>
              </a:spcAft>
            </a:pPr>
            <a:r>
              <a:rPr lang="en-US" sz="2000">
                <a:solidFill>
                  <a:schemeClr val="tx1"/>
                </a:solidFill>
                <a:latin typeface="IBM Plex Mono SemiBold"/>
                <a:ea typeface="+mj-ea"/>
                <a:cs typeface="+mj-cs"/>
              </a:rPr>
              <a:t>Executive Summary</a:t>
            </a:r>
            <a:endParaRPr lang="en-US" sz="2000">
              <a:solidFill>
                <a:schemeClr val="tx1"/>
              </a:solidFill>
              <a:latin typeface="+mj-lt"/>
              <a:ea typeface="Calibri Light"/>
              <a:cs typeface="Calibri Light"/>
            </a:endParaRPr>
          </a:p>
        </p:txBody>
      </p:sp>
      <p:pic>
        <p:nvPicPr>
          <p:cNvPr id="23" name="Picture 15">
            <a:extLst>
              <a:ext uri="{FF2B5EF4-FFF2-40B4-BE49-F238E27FC236}">
                <a16:creationId xmlns:a16="http://schemas.microsoft.com/office/drawing/2014/main" id="{A07FEF53-6841-F464-5E1E-E1D7E8846B9C}"/>
              </a:ext>
            </a:extLst>
          </p:cNvPr>
          <p:cNvPicPr>
            <a:picLocks noChangeAspect="1"/>
          </p:cNvPicPr>
          <p:nvPr/>
        </p:nvPicPr>
        <p:blipFill rotWithShape="1">
          <a:blip r:embed="rId3"/>
          <a:srcRect l="24103" r="15765" b="15"/>
          <a:stretch/>
        </p:blipFill>
        <p:spPr>
          <a:xfrm>
            <a:off x="7989296" y="1843285"/>
            <a:ext cx="3364502" cy="3728611"/>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mtClean="0">
                <a:solidFill>
                  <a:prstClr val="black">
                    <a:tint val="75000"/>
                  </a:prstClr>
                </a:solidFill>
                <a:latin typeface="Calibri" panose="020F0502020204030204"/>
              </a:rPr>
              <a:pPr>
                <a:spcAft>
                  <a:spcPts val="600"/>
                </a:spcAft>
                <a:defRPr/>
              </a:pPr>
              <a:t>6</a:t>
            </a:fld>
            <a:endParaRPr lang="en-US">
              <a:solidFill>
                <a:prstClr val="black">
                  <a:tint val="75000"/>
                </a:prstClr>
              </a:solidFill>
              <a:latin typeface="Calibri" panose="020F0502020204030204"/>
            </a:endParaRPr>
          </a:p>
        </p:txBody>
      </p:sp>
      <p:graphicFrame>
        <p:nvGraphicFramePr>
          <p:cNvPr id="24" name="Content Placeholder 2">
            <a:extLst>
              <a:ext uri="{FF2B5EF4-FFF2-40B4-BE49-F238E27FC236}">
                <a16:creationId xmlns:a16="http://schemas.microsoft.com/office/drawing/2014/main" id="{393458F9-5A06-3C4D-BF04-238D4E2E1562}"/>
              </a:ext>
            </a:extLst>
          </p:cNvPr>
          <p:cNvGraphicFramePr/>
          <p:nvPr>
            <p:extLst>
              <p:ext uri="{D42A27DB-BD31-4B8C-83A1-F6EECF244321}">
                <p14:modId xmlns:p14="http://schemas.microsoft.com/office/powerpoint/2010/main" val="2201584223"/>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16">
            <a:extLst>
              <a:ext uri="{FF2B5EF4-FFF2-40B4-BE49-F238E27FC236}">
                <a16:creationId xmlns:a16="http://schemas.microsoft.com/office/drawing/2014/main" id="{8DD77349-6ADE-99FE-8E04-12919EE56F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29" name="Rectangle 28">
              <a:extLst>
                <a:ext uri="{FF2B5EF4-FFF2-40B4-BE49-F238E27FC236}">
                  <a16:creationId xmlns:a16="http://schemas.microsoft.com/office/drawing/2014/main" id="{D5B2B92C-44DF-B41D-C67A-EBF175DF52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41EB2F1-D26A-D7C9-E9AC-B63BE629A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D16430-53D3-47E5-F4B8-B441E710D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D77AC1D2-8B41-4A7A-88CF-41E6B7D8C98D}"/>
              </a:ext>
            </a:extLst>
          </p:cNvPr>
          <p:cNvSpPr txBox="1">
            <a:spLocks/>
          </p:cNvSpPr>
          <p:nvPr/>
        </p:nvSpPr>
        <p:spPr>
          <a:xfrm>
            <a:off x="876691" y="301843"/>
            <a:ext cx="10477109" cy="1003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41754" y="2308124"/>
            <a:ext cx="7720781" cy="3673576"/>
          </a:xfrm>
          <a:prstGeom prst="rect">
            <a:avLst/>
          </a:prstGeom>
        </p:spPr>
        <p:txBody>
          <a:bodyPr vert="horz" lIns="91440" tIns="45720" rIns="91440" bIns="45720" rtlCol="0" anchor="t">
            <a:normAutofit/>
          </a:bodyPr>
          <a:lstStyle/>
          <a:p>
            <a:pPr>
              <a:spcBef>
                <a:spcPts val="1400"/>
              </a:spcBef>
            </a:pPr>
            <a:r>
              <a:rPr lang="en-US" sz="1900"/>
              <a:t>The data was collected using two methods</a:t>
            </a:r>
          </a:p>
          <a:p>
            <a:pPr lvl="1">
              <a:spcBef>
                <a:spcPts val="1400"/>
              </a:spcBef>
            </a:pPr>
            <a:r>
              <a:rPr lang="en-US" sz="1900"/>
              <a:t>First Data collection was done using get request to the SpaceX API.</a:t>
            </a:r>
            <a:endParaRPr lang="en-US" sz="1900">
              <a:ea typeface="Calibri"/>
              <a:cs typeface="Calibri"/>
            </a:endParaRPr>
          </a:p>
          <a:p>
            <a:pPr lvl="1">
              <a:spcBef>
                <a:spcPts val="1400"/>
              </a:spcBef>
            </a:pPr>
            <a:r>
              <a:rPr lang="en-US" sz="1900"/>
              <a:t>Then, we decoded the response content as a Json using .</a:t>
            </a:r>
            <a:r>
              <a:rPr lang="en-US" sz="1900" err="1"/>
              <a:t>json</a:t>
            </a:r>
            <a:r>
              <a:rPr lang="en-US" sz="1900"/>
              <a:t>()  and turn it into a pandas </a:t>
            </a:r>
            <a:r>
              <a:rPr lang="en-US" sz="1900" err="1"/>
              <a:t>dataframe</a:t>
            </a:r>
            <a:r>
              <a:rPr lang="en-US" sz="1900"/>
              <a:t> using .</a:t>
            </a:r>
            <a:r>
              <a:rPr lang="en-US" sz="1900" err="1"/>
              <a:t>json_normalize</a:t>
            </a:r>
            <a:r>
              <a:rPr lang="en-US" sz="1900"/>
              <a:t>() method.</a:t>
            </a:r>
            <a:endParaRPr lang="en-US" sz="1900">
              <a:ea typeface="Calibri"/>
              <a:cs typeface="Calibri"/>
            </a:endParaRPr>
          </a:p>
          <a:p>
            <a:pPr lvl="1">
              <a:spcBef>
                <a:spcPts val="1400"/>
              </a:spcBef>
            </a:pPr>
            <a:r>
              <a:rPr lang="en-US" sz="1900"/>
              <a:t>Next, we clean the data and dealing with missing values.</a:t>
            </a:r>
            <a:endParaRPr lang="en-US" sz="1900">
              <a:ea typeface="Calibri"/>
              <a:cs typeface="Calibri"/>
            </a:endParaRPr>
          </a:p>
          <a:p>
            <a:pPr lvl="1">
              <a:spcBef>
                <a:spcPts val="1400"/>
              </a:spcBef>
            </a:pPr>
            <a:r>
              <a:rPr lang="en-US" sz="1900"/>
              <a:t>In addition, we performed web scraping from Wikipedia for Falcon 9 launch records with </a:t>
            </a:r>
            <a:r>
              <a:rPr lang="en-US" sz="1900" err="1"/>
              <a:t>BeautifulSoup</a:t>
            </a:r>
            <a:r>
              <a:rPr lang="en-US" sz="1900"/>
              <a:t>. </a:t>
            </a:r>
            <a:endParaRPr lang="en-US" sz="1900">
              <a:ea typeface="Calibri"/>
              <a:cs typeface="Calibri"/>
            </a:endParaRPr>
          </a:p>
          <a:p>
            <a:pPr lvl="1">
              <a:spcBef>
                <a:spcPts val="1400"/>
              </a:spcBef>
            </a:pPr>
            <a:r>
              <a:rPr lang="en-US" sz="1900"/>
              <a:t>The objective was to extract the launch records as HTML table, parse the table and convert it to a pandas </a:t>
            </a:r>
            <a:r>
              <a:rPr lang="en-US" sz="1900" err="1"/>
              <a:t>dataframe</a:t>
            </a:r>
            <a:r>
              <a:rPr lang="en-US" sz="1900"/>
              <a:t> for future analysis.</a:t>
            </a:r>
            <a:endParaRPr lang="en-US" sz="1900">
              <a:ea typeface="Calibri"/>
              <a:cs typeface="Calibri"/>
            </a:endParaRPr>
          </a:p>
          <a:p>
            <a:pPr lvl="1">
              <a:spcBef>
                <a:spcPts val="1400"/>
              </a:spcBef>
            </a:pPr>
            <a:endParaRPr lang="en-US" sz="1900"/>
          </a:p>
          <a:p>
            <a:pPr marL="0"/>
            <a:endParaRPr lang="en-US" sz="19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530278" y="125696"/>
            <a:ext cx="6694851" cy="1671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997936"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request and parse the SpaceX launch data using the GET request, filter the data to only include Falcon9 launches and dealing with missing values.</a:t>
            </a: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ea typeface="+mn-lt"/>
                <a:cs typeface="+mn-lt"/>
                <a:hlinkClick r:id="rId2">
                  <a:extLst>
                    <a:ext uri="{A12FA001-AC4F-418D-AE19-62706E023703}">
                      <ahyp:hlinkClr xmlns:ahyp="http://schemas.microsoft.com/office/drawing/2018/hyperlinkcolor" val="tx"/>
                    </a:ext>
                  </a:extLst>
                </a:hlinkClick>
              </a:rPr>
              <a:t>https://github.com/dodemabiteniwe/IBM_ds_CapstProject/blob/d42d70ad51ca91ee808d2bd11ada223bbb1ced02/jupyter-labs-spacex-data-collection-api.ipynb</a:t>
            </a:r>
            <a:endParaRPr lang="en-US" sz="2200">
              <a:solidFill>
                <a:srgbClr val="00B0F0"/>
              </a:solidFill>
              <a:ea typeface="+mn-lt"/>
              <a:cs typeface="+mn-lt"/>
            </a:endParaRPr>
          </a:p>
          <a:p>
            <a:endParaRPr lang="en-US"/>
          </a:p>
          <a:p>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mtClean="0">
                <a:solidFill>
                  <a:prstClr val="black">
                    <a:tint val="75000"/>
                  </a:prstClr>
                </a:solidFill>
                <a:latin typeface="Calibri" panose="020F0502020204030204"/>
              </a:rPr>
              <a:pPr>
                <a:spcAft>
                  <a:spcPts val="600"/>
                </a:spcAft>
                <a:defRPr/>
              </a:pPr>
              <a:t>8</a:t>
            </a:fld>
            <a:endParaRPr lang="en-US">
              <a:solidFill>
                <a:prstClr val="black">
                  <a:tint val="75000"/>
                </a:prstClr>
              </a:solidFill>
              <a:latin typeface="Calibri" panose="020F0502020204030204"/>
            </a:endParaRPr>
          </a:p>
        </p:txBody>
      </p:sp>
      <p:graphicFrame>
        <p:nvGraphicFramePr>
          <p:cNvPr id="18" name="Diagramme 17">
            <a:extLst>
              <a:ext uri="{FF2B5EF4-FFF2-40B4-BE49-F238E27FC236}">
                <a16:creationId xmlns:a16="http://schemas.microsoft.com/office/drawing/2014/main" id="{B754A2F1-6C79-6DB6-125E-6DC3AB88C819}"/>
              </a:ext>
            </a:extLst>
          </p:cNvPr>
          <p:cNvGraphicFramePr/>
          <p:nvPr>
            <p:extLst>
              <p:ext uri="{D42A27DB-BD31-4B8C-83A1-F6EECF244321}">
                <p14:modId xmlns:p14="http://schemas.microsoft.com/office/powerpoint/2010/main" val="3818322117"/>
              </p:ext>
            </p:extLst>
          </p:nvPr>
        </p:nvGraphicFramePr>
        <p:xfrm>
          <a:off x="5817677" y="1562584"/>
          <a:ext cx="5180245" cy="3731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ea typeface="+mn-lt"/>
                <a:cs typeface="+mn-lt"/>
                <a:hlinkClick r:id="rId3">
                  <a:extLst>
                    <a:ext uri="{A12FA001-AC4F-418D-AE19-62706E023703}">
                      <ahyp:hlinkClr xmlns:ahyp="http://schemas.microsoft.com/office/drawing/2018/hyperlinkcolor" val="tx"/>
                    </a:ext>
                  </a:extLst>
                </a:hlinkClick>
              </a:rPr>
              <a:t>https://github.com/dodemabiteniwe/IBM_ds_CapstProject/blob/d42d70ad51ca91ee808d2bd11ada223bbb1ced02/jupyter-labs-webscraping.ipynb</a:t>
            </a:r>
            <a:endParaRPr lang="en-US" sz="2200">
              <a:solidFill>
                <a:srgbClr val="00B0F0"/>
              </a:solidFill>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766489" y="1477108"/>
            <a:ext cx="5462570"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p:txBody>
      </p:sp>
      <p:graphicFrame>
        <p:nvGraphicFramePr>
          <p:cNvPr id="8" name="Diagramme 7">
            <a:extLst>
              <a:ext uri="{FF2B5EF4-FFF2-40B4-BE49-F238E27FC236}">
                <a16:creationId xmlns:a16="http://schemas.microsoft.com/office/drawing/2014/main" id="{FF3F225F-F0B6-E031-2506-6E18BFDC83AB}"/>
              </a:ext>
            </a:extLst>
          </p:cNvPr>
          <p:cNvGraphicFramePr/>
          <p:nvPr>
            <p:extLst>
              <p:ext uri="{D42A27DB-BD31-4B8C-83A1-F6EECF244321}">
                <p14:modId xmlns:p14="http://schemas.microsoft.com/office/powerpoint/2010/main" val="3322331402"/>
              </p:ext>
            </p:extLst>
          </p:nvPr>
        </p:nvGraphicFramePr>
        <p:xfrm>
          <a:off x="5817677" y="1562584"/>
          <a:ext cx="5352773" cy="41048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Grand écran</PresentationFormat>
  <Slides>46</Slides>
  <Notes>3</Notes>
  <HiddenSlides>0</HiddenSlides>
  <ScaleCrop>false</ScaleCrop>
  <HeadingPairs>
    <vt:vector size="4" baseType="variant">
      <vt:variant>
        <vt:lpstr>Thème</vt:lpstr>
      </vt:variant>
      <vt:variant>
        <vt:i4>2</vt:i4>
      </vt:variant>
      <vt:variant>
        <vt:lpstr>Titres des diapositives</vt:lpstr>
      </vt:variant>
      <vt:variant>
        <vt:i4>46</vt:i4>
      </vt:variant>
    </vt:vector>
  </HeadingPairs>
  <TitlesOfParts>
    <vt:vector size="48" baseType="lpstr">
      <vt:lpstr>Office Theme</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661</cp:revision>
  <dcterms:created xsi:type="dcterms:W3CDTF">2021-04-29T18:58:34Z</dcterms:created>
  <dcterms:modified xsi:type="dcterms:W3CDTF">2023-12-21T12:33:53Z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